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456" r:id="rId2"/>
    <p:sldId id="461" r:id="rId3"/>
    <p:sldId id="340" r:id="rId4"/>
    <p:sldId id="326" r:id="rId5"/>
    <p:sldId id="462" r:id="rId6"/>
    <p:sldId id="459" r:id="rId7"/>
    <p:sldId id="606" r:id="rId8"/>
    <p:sldId id="607" r:id="rId9"/>
    <p:sldId id="467" r:id="rId10"/>
    <p:sldId id="256" r:id="rId11"/>
    <p:sldId id="262" r:id="rId12"/>
    <p:sldId id="463" r:id="rId13"/>
    <p:sldId id="259" r:id="rId14"/>
    <p:sldId id="260" r:id="rId15"/>
    <p:sldId id="261" r:id="rId16"/>
    <p:sldId id="263" r:id="rId17"/>
    <p:sldId id="268" r:id="rId18"/>
    <p:sldId id="267" r:id="rId19"/>
    <p:sldId id="611" r:id="rId20"/>
    <p:sldId id="33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8" autoAdjust="0"/>
    <p:restoredTop sz="94660"/>
  </p:normalViewPr>
  <p:slideViewPr>
    <p:cSldViewPr snapToGrid="0">
      <p:cViewPr varScale="1">
        <p:scale>
          <a:sx n="102" d="100"/>
          <a:sy n="102" d="100"/>
        </p:scale>
        <p:origin x="66" y="39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4D8B9D7-FE80-4DB4-A270-E88E87E34545}"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GB"/>
        </a:p>
      </dgm:t>
    </dgm:pt>
    <dgm:pt modelId="{EB24273A-3FE0-4869-A57A-373749ADF3A4}">
      <dgm:prSet phldrT="[Text]"/>
      <dgm:spPr>
        <a:solidFill>
          <a:srgbClr val="002060">
            <a:alpha val="90000"/>
          </a:srgbClr>
        </a:solidFill>
      </dgm:spPr>
      <dgm:t>
        <a:bodyPr/>
        <a:lstStyle/>
        <a:p>
          <a:r>
            <a:rPr lang="en-GB" b="1" dirty="0">
              <a:solidFill>
                <a:schemeClr val="bg1"/>
              </a:solidFill>
            </a:rPr>
            <a:t>Site</a:t>
          </a:r>
        </a:p>
      </dgm:t>
    </dgm:pt>
    <dgm:pt modelId="{1307989B-86F5-4426-8B07-0AB79DFAE4DF}" type="parTrans" cxnId="{ADCBEF37-2891-4926-8E65-954A4F01E792}">
      <dgm:prSet/>
      <dgm:spPr/>
      <dgm:t>
        <a:bodyPr/>
        <a:lstStyle/>
        <a:p>
          <a:endParaRPr lang="en-GB"/>
        </a:p>
      </dgm:t>
    </dgm:pt>
    <dgm:pt modelId="{747CF00D-56D4-4A46-8C83-795EC0BDA291}" type="sibTrans" cxnId="{ADCBEF37-2891-4926-8E65-954A4F01E792}">
      <dgm:prSet/>
      <dgm:spPr/>
      <dgm:t>
        <a:bodyPr/>
        <a:lstStyle/>
        <a:p>
          <a:endParaRPr lang="en-GB"/>
        </a:p>
      </dgm:t>
    </dgm:pt>
    <dgm:pt modelId="{CE4F538E-D209-49E3-B010-FF91D2542153}">
      <dgm:prSet phldrT="[Text]"/>
      <dgm:spPr>
        <a:solidFill>
          <a:srgbClr val="002060">
            <a:alpha val="90000"/>
          </a:srgbClr>
        </a:solidFill>
      </dgm:spPr>
      <dgm:t>
        <a:bodyPr/>
        <a:lstStyle/>
        <a:p>
          <a:r>
            <a:rPr lang="en-GB" b="1" dirty="0">
              <a:solidFill>
                <a:schemeClr val="bg1"/>
              </a:solidFill>
            </a:rPr>
            <a:t>Zones</a:t>
          </a:r>
        </a:p>
      </dgm:t>
    </dgm:pt>
    <dgm:pt modelId="{7E36A4A7-CEEE-4AA0-9901-B54C504B9D23}" type="parTrans" cxnId="{1C304B26-93E0-4E18-9F7F-0CF97D5C67E1}">
      <dgm:prSet/>
      <dgm:spPr>
        <a:ln w="76200"/>
      </dgm:spPr>
      <dgm:t>
        <a:bodyPr/>
        <a:lstStyle/>
        <a:p>
          <a:endParaRPr lang="en-GB"/>
        </a:p>
      </dgm:t>
    </dgm:pt>
    <dgm:pt modelId="{0697DAEB-4D13-4156-BC8C-80F55F1AE4E7}" type="sibTrans" cxnId="{1C304B26-93E0-4E18-9F7F-0CF97D5C67E1}">
      <dgm:prSet/>
      <dgm:spPr/>
      <dgm:t>
        <a:bodyPr/>
        <a:lstStyle/>
        <a:p>
          <a:endParaRPr lang="en-GB"/>
        </a:p>
      </dgm:t>
    </dgm:pt>
    <dgm:pt modelId="{FFD6C278-35BA-40B6-A757-E24FAC6B3747}">
      <dgm:prSet phldrT="[Text]"/>
      <dgm:spPr>
        <a:solidFill>
          <a:srgbClr val="002060">
            <a:alpha val="90000"/>
          </a:srgbClr>
        </a:solidFill>
      </dgm:spPr>
      <dgm:t>
        <a:bodyPr/>
        <a:lstStyle/>
        <a:p>
          <a:r>
            <a:rPr lang="en-GB" b="1" dirty="0">
              <a:solidFill>
                <a:schemeClr val="bg1"/>
              </a:solidFill>
            </a:rPr>
            <a:t>Floor/</a:t>
          </a:r>
        </a:p>
        <a:p>
          <a:r>
            <a:rPr lang="en-GB" b="1" dirty="0">
              <a:solidFill>
                <a:schemeClr val="bg1"/>
              </a:solidFill>
            </a:rPr>
            <a:t>Region</a:t>
          </a:r>
        </a:p>
      </dgm:t>
    </dgm:pt>
    <dgm:pt modelId="{5413FFBF-FA30-412C-9CCE-9635B9E83822}" type="parTrans" cxnId="{A1F32903-09A3-4AEC-8080-DA7B35305C5B}">
      <dgm:prSet/>
      <dgm:spPr>
        <a:ln w="76200"/>
      </dgm:spPr>
      <dgm:t>
        <a:bodyPr/>
        <a:lstStyle/>
        <a:p>
          <a:endParaRPr lang="en-GB"/>
        </a:p>
      </dgm:t>
    </dgm:pt>
    <dgm:pt modelId="{D4B10887-88C1-4F84-A447-DE4AF74A2A88}" type="sibTrans" cxnId="{A1F32903-09A3-4AEC-8080-DA7B35305C5B}">
      <dgm:prSet/>
      <dgm:spPr/>
      <dgm:t>
        <a:bodyPr/>
        <a:lstStyle/>
        <a:p>
          <a:endParaRPr lang="en-GB"/>
        </a:p>
      </dgm:t>
    </dgm:pt>
    <dgm:pt modelId="{EB9C4FA1-F7AD-4967-9186-B9C14C4E227A}">
      <dgm:prSet phldrT="[Text]"/>
      <dgm:spPr>
        <a:solidFill>
          <a:srgbClr val="002060">
            <a:alpha val="90000"/>
          </a:srgbClr>
        </a:solidFill>
      </dgm:spPr>
      <dgm:t>
        <a:bodyPr/>
        <a:lstStyle/>
        <a:p>
          <a:r>
            <a:rPr lang="en-GB" b="1" dirty="0">
              <a:solidFill>
                <a:schemeClr val="bg1"/>
              </a:solidFill>
            </a:rPr>
            <a:t>Space/ Location</a:t>
          </a:r>
        </a:p>
      </dgm:t>
    </dgm:pt>
    <dgm:pt modelId="{858BEF33-C7E7-4829-844B-55DEDCB98CBE}" type="parTrans" cxnId="{71737E39-28C4-4933-80CE-E00056886F1C}">
      <dgm:prSet/>
      <dgm:spPr/>
      <dgm:t>
        <a:bodyPr/>
        <a:lstStyle/>
        <a:p>
          <a:endParaRPr lang="en-GB"/>
        </a:p>
      </dgm:t>
    </dgm:pt>
    <dgm:pt modelId="{9ECBC70F-AF9D-47A7-883E-B5870219B68E}" type="sibTrans" cxnId="{71737E39-28C4-4933-80CE-E00056886F1C}">
      <dgm:prSet/>
      <dgm:spPr/>
      <dgm:t>
        <a:bodyPr/>
        <a:lstStyle/>
        <a:p>
          <a:endParaRPr lang="en-GB"/>
        </a:p>
      </dgm:t>
    </dgm:pt>
    <dgm:pt modelId="{708B51C6-2613-455E-9165-D10133BC888F}">
      <dgm:prSet phldrT="[Text]"/>
      <dgm:spPr>
        <a:solidFill>
          <a:srgbClr val="002060">
            <a:alpha val="90000"/>
          </a:srgbClr>
        </a:solidFill>
      </dgm:spPr>
      <dgm:t>
        <a:bodyPr/>
        <a:lstStyle/>
        <a:p>
          <a:r>
            <a:rPr lang="en-GB" b="1" dirty="0">
              <a:solidFill>
                <a:schemeClr val="bg1"/>
              </a:solidFill>
            </a:rPr>
            <a:t>Facility</a:t>
          </a:r>
        </a:p>
      </dgm:t>
    </dgm:pt>
    <dgm:pt modelId="{A15D905C-C104-40B2-B093-C0950E52CADD}" type="parTrans" cxnId="{A5C6985B-AB8F-4A08-8740-B20057062DFF}">
      <dgm:prSet/>
      <dgm:spPr/>
      <dgm:t>
        <a:bodyPr/>
        <a:lstStyle/>
        <a:p>
          <a:endParaRPr lang="en-GB"/>
        </a:p>
      </dgm:t>
    </dgm:pt>
    <dgm:pt modelId="{9F9965E5-7EB6-413F-9532-44D5D4C9F28A}" type="sibTrans" cxnId="{A5C6985B-AB8F-4A08-8740-B20057062DFF}">
      <dgm:prSet/>
      <dgm:spPr/>
      <dgm:t>
        <a:bodyPr/>
        <a:lstStyle/>
        <a:p>
          <a:endParaRPr lang="en-GB"/>
        </a:p>
      </dgm:t>
    </dgm:pt>
    <dgm:pt modelId="{F7A0C98D-F823-4AF0-B6AD-E4C30E00A3CC}">
      <dgm:prSet phldrT="[Text]"/>
      <dgm:spPr>
        <a:solidFill>
          <a:srgbClr val="002060">
            <a:alpha val="90000"/>
          </a:srgbClr>
        </a:solidFill>
      </dgm:spPr>
      <dgm:t>
        <a:bodyPr/>
        <a:lstStyle/>
        <a:p>
          <a:r>
            <a:rPr lang="en-GB" b="1" dirty="0">
              <a:solidFill>
                <a:schemeClr val="bg1"/>
              </a:solidFill>
            </a:rPr>
            <a:t>Systems</a:t>
          </a:r>
        </a:p>
      </dgm:t>
    </dgm:pt>
    <dgm:pt modelId="{A76FA6BA-1573-4134-8CBB-AFEE67E73349}" type="parTrans" cxnId="{6CDCE67C-4262-49CC-ABFD-C08FF353A463}">
      <dgm:prSet/>
      <dgm:spPr>
        <a:ln w="76200"/>
      </dgm:spPr>
      <dgm:t>
        <a:bodyPr/>
        <a:lstStyle/>
        <a:p>
          <a:endParaRPr lang="en-GB"/>
        </a:p>
      </dgm:t>
    </dgm:pt>
    <dgm:pt modelId="{EF2E9327-DA8B-4C40-A1BA-0AF8D425D6B4}" type="sibTrans" cxnId="{6CDCE67C-4262-49CC-ABFD-C08FF353A463}">
      <dgm:prSet/>
      <dgm:spPr/>
      <dgm:t>
        <a:bodyPr/>
        <a:lstStyle/>
        <a:p>
          <a:endParaRPr lang="en-GB"/>
        </a:p>
      </dgm:t>
    </dgm:pt>
    <dgm:pt modelId="{DA2216A5-788F-44B0-8C1F-81874175CFBB}">
      <dgm:prSet phldrT="[Text]"/>
      <dgm:spPr>
        <a:solidFill>
          <a:srgbClr val="002060">
            <a:alpha val="90000"/>
          </a:srgbClr>
        </a:solidFill>
      </dgm:spPr>
      <dgm:t>
        <a:bodyPr/>
        <a:lstStyle/>
        <a:p>
          <a:r>
            <a:rPr lang="en-GB" b="1" dirty="0">
              <a:solidFill>
                <a:schemeClr val="bg1"/>
              </a:solidFill>
            </a:rPr>
            <a:t>Type</a:t>
          </a:r>
        </a:p>
        <a:p>
          <a:r>
            <a:rPr lang="en-GB" b="1" dirty="0">
              <a:solidFill>
                <a:schemeClr val="bg1"/>
              </a:solidFill>
            </a:rPr>
            <a:t>Specification</a:t>
          </a:r>
        </a:p>
      </dgm:t>
    </dgm:pt>
    <dgm:pt modelId="{60D8E52C-1E6B-4DF1-B94D-6B5F6C00513F}" type="parTrans" cxnId="{2984B01F-3E82-4C67-9363-B18F5FE05963}">
      <dgm:prSet/>
      <dgm:spPr>
        <a:ln w="76200"/>
      </dgm:spPr>
      <dgm:t>
        <a:bodyPr/>
        <a:lstStyle/>
        <a:p>
          <a:endParaRPr lang="en-GB"/>
        </a:p>
      </dgm:t>
    </dgm:pt>
    <dgm:pt modelId="{F12A5CA5-7B92-45A2-9A14-7D5334BC7A0A}" type="sibTrans" cxnId="{2984B01F-3E82-4C67-9363-B18F5FE05963}">
      <dgm:prSet/>
      <dgm:spPr/>
      <dgm:t>
        <a:bodyPr/>
        <a:lstStyle/>
        <a:p>
          <a:endParaRPr lang="en-GB"/>
        </a:p>
      </dgm:t>
    </dgm:pt>
    <dgm:pt modelId="{080CD42A-955E-4E3C-9BB4-653060451659}">
      <dgm:prSet phldrT="[Text]"/>
      <dgm:spPr>
        <a:solidFill>
          <a:srgbClr val="002060">
            <a:alpha val="90000"/>
          </a:srgbClr>
        </a:solidFill>
      </dgm:spPr>
      <dgm:t>
        <a:bodyPr/>
        <a:lstStyle/>
        <a:p>
          <a:r>
            <a:rPr lang="en-GB" b="1" dirty="0">
              <a:solidFill>
                <a:schemeClr val="bg1"/>
              </a:solidFill>
            </a:rPr>
            <a:t>Component</a:t>
          </a:r>
        </a:p>
      </dgm:t>
    </dgm:pt>
    <dgm:pt modelId="{3E7293C2-B84D-47A3-902E-25935D527B54}" type="parTrans" cxnId="{EDCA00CA-4B77-4805-A7A6-C8DC26F0EDA7}">
      <dgm:prSet/>
      <dgm:spPr>
        <a:ln w="76200"/>
      </dgm:spPr>
      <dgm:t>
        <a:bodyPr/>
        <a:lstStyle/>
        <a:p>
          <a:endParaRPr lang="en-GB"/>
        </a:p>
      </dgm:t>
    </dgm:pt>
    <dgm:pt modelId="{EB3A914E-555D-4441-814E-2B87F7E9B86E}" type="sibTrans" cxnId="{EDCA00CA-4B77-4805-A7A6-C8DC26F0EDA7}">
      <dgm:prSet/>
      <dgm:spPr/>
      <dgm:t>
        <a:bodyPr/>
        <a:lstStyle/>
        <a:p>
          <a:endParaRPr lang="en-GB"/>
        </a:p>
      </dgm:t>
    </dgm:pt>
    <dgm:pt modelId="{553891CD-0E11-4109-B72A-3D6B858168FE}">
      <dgm:prSet phldrT="[Text]"/>
      <dgm:spPr>
        <a:solidFill>
          <a:srgbClr val="002060">
            <a:alpha val="90000"/>
          </a:srgbClr>
        </a:solidFill>
      </dgm:spPr>
      <dgm:t>
        <a:bodyPr/>
        <a:lstStyle/>
        <a:p>
          <a:r>
            <a:rPr lang="en-GB" b="1" dirty="0">
              <a:solidFill>
                <a:schemeClr val="bg1"/>
              </a:solidFill>
            </a:rPr>
            <a:t>Project</a:t>
          </a:r>
        </a:p>
      </dgm:t>
    </dgm:pt>
    <dgm:pt modelId="{49D7193C-2B46-4151-9401-F7AEF0FCAF17}" type="parTrans" cxnId="{5196FB13-32DD-434F-9610-45C2592A76A8}">
      <dgm:prSet/>
      <dgm:spPr/>
      <dgm:t>
        <a:bodyPr/>
        <a:lstStyle/>
        <a:p>
          <a:endParaRPr lang="en-GB"/>
        </a:p>
      </dgm:t>
    </dgm:pt>
    <dgm:pt modelId="{07FB0F63-ED18-4265-B2D5-F63B76BCFB30}" type="sibTrans" cxnId="{5196FB13-32DD-434F-9610-45C2592A76A8}">
      <dgm:prSet/>
      <dgm:spPr/>
      <dgm:t>
        <a:bodyPr/>
        <a:lstStyle/>
        <a:p>
          <a:endParaRPr lang="en-GB"/>
        </a:p>
      </dgm:t>
    </dgm:pt>
    <dgm:pt modelId="{C6DC9A5D-BA98-491F-90E8-3333C44AECE0}">
      <dgm:prSet phldrT="[Text]"/>
      <dgm:spPr>
        <a:solidFill>
          <a:srgbClr val="002060">
            <a:alpha val="90000"/>
          </a:srgbClr>
        </a:solidFill>
      </dgm:spPr>
      <dgm:t>
        <a:bodyPr/>
        <a:lstStyle/>
        <a:p>
          <a:r>
            <a:rPr lang="en-GB" b="1" dirty="0">
              <a:solidFill>
                <a:schemeClr val="bg1"/>
              </a:solidFill>
            </a:rPr>
            <a:t>Work packages</a:t>
          </a:r>
        </a:p>
      </dgm:t>
    </dgm:pt>
    <dgm:pt modelId="{22E012AE-EE1A-48E5-8F56-F505686A864E}" type="parTrans" cxnId="{6A1DC4E6-B417-4336-A4A3-E2FA9E73F983}">
      <dgm:prSet/>
      <dgm:spPr>
        <a:ln w="76200">
          <a:solidFill>
            <a:schemeClr val="tx1"/>
          </a:solidFill>
          <a:prstDash val="sysDot"/>
        </a:ln>
      </dgm:spPr>
      <dgm:t>
        <a:bodyPr/>
        <a:lstStyle/>
        <a:p>
          <a:endParaRPr lang="en-GB"/>
        </a:p>
      </dgm:t>
    </dgm:pt>
    <dgm:pt modelId="{4BDFA983-3903-43BD-96A7-4F514516587E}" type="sibTrans" cxnId="{6A1DC4E6-B417-4336-A4A3-E2FA9E73F983}">
      <dgm:prSet/>
      <dgm:spPr/>
      <dgm:t>
        <a:bodyPr/>
        <a:lstStyle/>
        <a:p>
          <a:endParaRPr lang="en-GB"/>
        </a:p>
      </dgm:t>
    </dgm:pt>
    <dgm:pt modelId="{E01A0066-8A7B-4E0E-BAC7-99CFAF20FDDC}">
      <dgm:prSet phldrT="[Text]"/>
      <dgm:spPr>
        <a:solidFill>
          <a:srgbClr val="002060">
            <a:alpha val="90000"/>
          </a:srgbClr>
        </a:solidFill>
      </dgm:spPr>
      <dgm:t>
        <a:bodyPr/>
        <a:lstStyle/>
        <a:p>
          <a:r>
            <a:rPr lang="en-GB" b="1" dirty="0">
              <a:solidFill>
                <a:schemeClr val="bg1"/>
              </a:solidFill>
            </a:rPr>
            <a:t>Task  Specification</a:t>
          </a:r>
        </a:p>
      </dgm:t>
    </dgm:pt>
    <dgm:pt modelId="{A6D7B595-9E8D-4228-8F94-C53B5EC22BF4}" type="parTrans" cxnId="{978AB07A-9127-4D61-90BD-EFB2D4C1F80B}">
      <dgm:prSet/>
      <dgm:spPr>
        <a:ln w="76200">
          <a:prstDash val="sysDot"/>
        </a:ln>
      </dgm:spPr>
      <dgm:t>
        <a:bodyPr/>
        <a:lstStyle/>
        <a:p>
          <a:endParaRPr lang="en-GB"/>
        </a:p>
      </dgm:t>
    </dgm:pt>
    <dgm:pt modelId="{AA1759EA-9BD7-415B-8E41-3A430F9419FB}" type="sibTrans" cxnId="{978AB07A-9127-4D61-90BD-EFB2D4C1F80B}">
      <dgm:prSet/>
      <dgm:spPr/>
      <dgm:t>
        <a:bodyPr/>
        <a:lstStyle/>
        <a:p>
          <a:endParaRPr lang="en-GB"/>
        </a:p>
      </dgm:t>
    </dgm:pt>
    <dgm:pt modelId="{8F64EE8E-BDAD-4CCD-A05E-FD1F57E75209}">
      <dgm:prSet phldrT="[Text]"/>
      <dgm:spPr>
        <a:solidFill>
          <a:srgbClr val="002060">
            <a:alpha val="90000"/>
          </a:srgbClr>
        </a:solidFill>
      </dgm:spPr>
      <dgm:t>
        <a:bodyPr/>
        <a:lstStyle/>
        <a:p>
          <a:r>
            <a:rPr lang="en-GB" b="1" dirty="0">
              <a:solidFill>
                <a:schemeClr val="bg1"/>
              </a:solidFill>
            </a:rPr>
            <a:t>Job</a:t>
          </a:r>
        </a:p>
      </dgm:t>
    </dgm:pt>
    <dgm:pt modelId="{0BD53F64-F4D4-4713-85C5-EAFFFDC52772}" type="parTrans" cxnId="{B89483E3-6558-4DBB-A04E-3429D6D5AA2F}">
      <dgm:prSet/>
      <dgm:spPr>
        <a:ln w="76200">
          <a:solidFill>
            <a:schemeClr val="tx1"/>
          </a:solidFill>
          <a:prstDash val="sysDot"/>
        </a:ln>
      </dgm:spPr>
      <dgm:t>
        <a:bodyPr/>
        <a:lstStyle/>
        <a:p>
          <a:endParaRPr lang="en-GB"/>
        </a:p>
      </dgm:t>
    </dgm:pt>
    <dgm:pt modelId="{F64BA8DF-F1F7-4C26-86A7-E5AC3685753E}" type="sibTrans" cxnId="{B89483E3-6558-4DBB-A04E-3429D6D5AA2F}">
      <dgm:prSet/>
      <dgm:spPr/>
      <dgm:t>
        <a:bodyPr/>
        <a:lstStyle/>
        <a:p>
          <a:endParaRPr lang="en-GB"/>
        </a:p>
      </dgm:t>
    </dgm:pt>
    <dgm:pt modelId="{8A853813-5FF7-4EE0-A875-90E8B5A19CBA}" type="pres">
      <dgm:prSet presAssocID="{64D8B9D7-FE80-4DB4-A270-E88E87E34545}" presName="hierChild1" presStyleCnt="0">
        <dgm:presLayoutVars>
          <dgm:chPref val="1"/>
          <dgm:dir/>
          <dgm:animOne val="branch"/>
          <dgm:animLvl val="lvl"/>
          <dgm:resizeHandles/>
        </dgm:presLayoutVars>
      </dgm:prSet>
      <dgm:spPr/>
    </dgm:pt>
    <dgm:pt modelId="{1164D753-1A7D-4FD2-BB1F-AB91A6D77445}" type="pres">
      <dgm:prSet presAssocID="{EB24273A-3FE0-4869-A57A-373749ADF3A4}" presName="hierRoot1" presStyleCnt="0"/>
      <dgm:spPr/>
    </dgm:pt>
    <dgm:pt modelId="{6E2060C3-7789-4D28-BE8C-CBFD5C95295B}" type="pres">
      <dgm:prSet presAssocID="{EB24273A-3FE0-4869-A57A-373749ADF3A4}" presName="composite" presStyleCnt="0"/>
      <dgm:spPr/>
    </dgm:pt>
    <dgm:pt modelId="{A442F2B0-05B3-49EB-AE3D-40203C93CD5F}" type="pres">
      <dgm:prSet presAssocID="{EB24273A-3FE0-4869-A57A-373749ADF3A4}" presName="background" presStyleLbl="node0" presStyleIdx="0" presStyleCnt="3"/>
      <dgm:spPr/>
    </dgm:pt>
    <dgm:pt modelId="{DC597664-2CF7-41F9-BD1D-23EC2A6BE089}" type="pres">
      <dgm:prSet presAssocID="{EB24273A-3FE0-4869-A57A-373749ADF3A4}" presName="text" presStyleLbl="fgAcc0" presStyleIdx="0" presStyleCnt="3">
        <dgm:presLayoutVars>
          <dgm:chPref val="3"/>
        </dgm:presLayoutVars>
      </dgm:prSet>
      <dgm:spPr/>
    </dgm:pt>
    <dgm:pt modelId="{0BC5073A-5A3A-4C34-B7FA-CD7D9D4B8EEF}" type="pres">
      <dgm:prSet presAssocID="{EB24273A-3FE0-4869-A57A-373749ADF3A4}" presName="hierChild2" presStyleCnt="0"/>
      <dgm:spPr/>
    </dgm:pt>
    <dgm:pt modelId="{EB88C3BF-2698-40D9-BE42-BC45E059A3C6}" type="pres">
      <dgm:prSet presAssocID="{7E36A4A7-CEEE-4AA0-9901-B54C504B9D23}" presName="Name10" presStyleLbl="parChTrans1D2" presStyleIdx="0" presStyleCnt="6"/>
      <dgm:spPr/>
    </dgm:pt>
    <dgm:pt modelId="{9720418A-627A-4B89-B08F-793EAC7989B3}" type="pres">
      <dgm:prSet presAssocID="{CE4F538E-D209-49E3-B010-FF91D2542153}" presName="hierRoot2" presStyleCnt="0"/>
      <dgm:spPr/>
    </dgm:pt>
    <dgm:pt modelId="{6E92C98B-F33D-4F16-9BBE-25580B595372}" type="pres">
      <dgm:prSet presAssocID="{CE4F538E-D209-49E3-B010-FF91D2542153}" presName="composite2" presStyleCnt="0"/>
      <dgm:spPr/>
    </dgm:pt>
    <dgm:pt modelId="{AC905BDF-B601-455B-896E-38AAA21F9501}" type="pres">
      <dgm:prSet presAssocID="{CE4F538E-D209-49E3-B010-FF91D2542153}" presName="background2" presStyleLbl="node2" presStyleIdx="0" presStyleCnt="6"/>
      <dgm:spPr/>
    </dgm:pt>
    <dgm:pt modelId="{109FA73F-030A-4308-97CA-486C30F07A7E}" type="pres">
      <dgm:prSet presAssocID="{CE4F538E-D209-49E3-B010-FF91D2542153}" presName="text2" presStyleLbl="fgAcc2" presStyleIdx="0" presStyleCnt="6">
        <dgm:presLayoutVars>
          <dgm:chPref val="3"/>
        </dgm:presLayoutVars>
      </dgm:prSet>
      <dgm:spPr/>
    </dgm:pt>
    <dgm:pt modelId="{5A3E6E98-6DDD-4911-84FA-C2DFA1EA6168}" type="pres">
      <dgm:prSet presAssocID="{CE4F538E-D209-49E3-B010-FF91D2542153}" presName="hierChild3" presStyleCnt="0"/>
      <dgm:spPr/>
    </dgm:pt>
    <dgm:pt modelId="{4CD760B8-B188-4D0D-96D5-696D29040CE5}" type="pres">
      <dgm:prSet presAssocID="{5413FFBF-FA30-412C-9CCE-9635B9E83822}" presName="Name10" presStyleLbl="parChTrans1D2" presStyleIdx="1" presStyleCnt="6"/>
      <dgm:spPr/>
    </dgm:pt>
    <dgm:pt modelId="{AB563E0C-3F20-44F8-8194-5961208DD0EE}" type="pres">
      <dgm:prSet presAssocID="{FFD6C278-35BA-40B6-A757-E24FAC6B3747}" presName="hierRoot2" presStyleCnt="0"/>
      <dgm:spPr/>
    </dgm:pt>
    <dgm:pt modelId="{05B9749D-84CD-4167-808A-0D1D19D17EFE}" type="pres">
      <dgm:prSet presAssocID="{FFD6C278-35BA-40B6-A757-E24FAC6B3747}" presName="composite2" presStyleCnt="0"/>
      <dgm:spPr/>
    </dgm:pt>
    <dgm:pt modelId="{23E8B919-B408-477F-AD2B-0CFEE997AFA6}" type="pres">
      <dgm:prSet presAssocID="{FFD6C278-35BA-40B6-A757-E24FAC6B3747}" presName="background2" presStyleLbl="node2" presStyleIdx="1" presStyleCnt="6"/>
      <dgm:spPr/>
    </dgm:pt>
    <dgm:pt modelId="{08224127-72D8-4E8D-A163-2D79B252284A}" type="pres">
      <dgm:prSet presAssocID="{FFD6C278-35BA-40B6-A757-E24FAC6B3747}" presName="text2" presStyleLbl="fgAcc2" presStyleIdx="1" presStyleCnt="6">
        <dgm:presLayoutVars>
          <dgm:chPref val="3"/>
        </dgm:presLayoutVars>
      </dgm:prSet>
      <dgm:spPr/>
    </dgm:pt>
    <dgm:pt modelId="{CCB05829-33E0-48AE-A9CD-50E5AEAB1E29}" type="pres">
      <dgm:prSet presAssocID="{FFD6C278-35BA-40B6-A757-E24FAC6B3747}" presName="hierChild3" presStyleCnt="0"/>
      <dgm:spPr/>
    </dgm:pt>
    <dgm:pt modelId="{8E8A7946-1513-4104-925C-58FD514422DC}" type="pres">
      <dgm:prSet presAssocID="{858BEF33-C7E7-4829-844B-55DEDCB98CBE}" presName="Name17" presStyleLbl="parChTrans1D3" presStyleIdx="0" presStyleCnt="3"/>
      <dgm:spPr/>
    </dgm:pt>
    <dgm:pt modelId="{B19EB6F0-47EF-4B3E-9962-0EA6C986FC9A}" type="pres">
      <dgm:prSet presAssocID="{EB9C4FA1-F7AD-4967-9186-B9C14C4E227A}" presName="hierRoot3" presStyleCnt="0"/>
      <dgm:spPr/>
    </dgm:pt>
    <dgm:pt modelId="{B9E151B5-EE4A-4873-8E25-8C065C0AE927}" type="pres">
      <dgm:prSet presAssocID="{EB9C4FA1-F7AD-4967-9186-B9C14C4E227A}" presName="composite3" presStyleCnt="0"/>
      <dgm:spPr/>
    </dgm:pt>
    <dgm:pt modelId="{AF419E5E-CA6B-40DA-9DB8-C6A32F9B27F2}" type="pres">
      <dgm:prSet presAssocID="{EB9C4FA1-F7AD-4967-9186-B9C14C4E227A}" presName="background3" presStyleLbl="node3" presStyleIdx="0" presStyleCnt="3"/>
      <dgm:spPr/>
    </dgm:pt>
    <dgm:pt modelId="{EECBE926-A0CA-4088-A968-36B6D65611B2}" type="pres">
      <dgm:prSet presAssocID="{EB9C4FA1-F7AD-4967-9186-B9C14C4E227A}" presName="text3" presStyleLbl="fgAcc3" presStyleIdx="0" presStyleCnt="3">
        <dgm:presLayoutVars>
          <dgm:chPref val="3"/>
        </dgm:presLayoutVars>
      </dgm:prSet>
      <dgm:spPr/>
    </dgm:pt>
    <dgm:pt modelId="{AE47569C-04AD-4F64-9776-9A60B8D80A59}" type="pres">
      <dgm:prSet presAssocID="{EB9C4FA1-F7AD-4967-9186-B9C14C4E227A}" presName="hierChild4" presStyleCnt="0"/>
      <dgm:spPr/>
    </dgm:pt>
    <dgm:pt modelId="{F88A397E-BF9C-467F-8E42-BEF55A047363}" type="pres">
      <dgm:prSet presAssocID="{708B51C6-2613-455E-9165-D10133BC888F}" presName="hierRoot1" presStyleCnt="0"/>
      <dgm:spPr/>
    </dgm:pt>
    <dgm:pt modelId="{81CDAC86-F8A7-4D6E-A4BF-A8BC59322A18}" type="pres">
      <dgm:prSet presAssocID="{708B51C6-2613-455E-9165-D10133BC888F}" presName="composite" presStyleCnt="0"/>
      <dgm:spPr/>
    </dgm:pt>
    <dgm:pt modelId="{41F39DAF-187F-4FFE-9E17-D444DCB809A5}" type="pres">
      <dgm:prSet presAssocID="{708B51C6-2613-455E-9165-D10133BC888F}" presName="background" presStyleLbl="node0" presStyleIdx="1" presStyleCnt="3"/>
      <dgm:spPr/>
    </dgm:pt>
    <dgm:pt modelId="{65B012C4-9B4A-4337-BCEF-3BCB6766951E}" type="pres">
      <dgm:prSet presAssocID="{708B51C6-2613-455E-9165-D10133BC888F}" presName="text" presStyleLbl="fgAcc0" presStyleIdx="1" presStyleCnt="3">
        <dgm:presLayoutVars>
          <dgm:chPref val="3"/>
        </dgm:presLayoutVars>
      </dgm:prSet>
      <dgm:spPr/>
    </dgm:pt>
    <dgm:pt modelId="{2C5C8AD2-4AE5-4DAC-9EB8-B5BCF9E040A2}" type="pres">
      <dgm:prSet presAssocID="{708B51C6-2613-455E-9165-D10133BC888F}" presName="hierChild2" presStyleCnt="0"/>
      <dgm:spPr/>
    </dgm:pt>
    <dgm:pt modelId="{20B4FB0F-F6EA-4F7E-AA77-0B4AFD8487F3}" type="pres">
      <dgm:prSet presAssocID="{A76FA6BA-1573-4134-8CBB-AFEE67E73349}" presName="Name10" presStyleLbl="parChTrans1D2" presStyleIdx="2" presStyleCnt="6"/>
      <dgm:spPr/>
    </dgm:pt>
    <dgm:pt modelId="{762E8FBA-06E6-4626-914E-78059DCCB456}" type="pres">
      <dgm:prSet presAssocID="{F7A0C98D-F823-4AF0-B6AD-E4C30E00A3CC}" presName="hierRoot2" presStyleCnt="0"/>
      <dgm:spPr/>
    </dgm:pt>
    <dgm:pt modelId="{36ADFF0D-FAA9-4168-A19A-F49F0F0F8D64}" type="pres">
      <dgm:prSet presAssocID="{F7A0C98D-F823-4AF0-B6AD-E4C30E00A3CC}" presName="composite2" presStyleCnt="0"/>
      <dgm:spPr/>
    </dgm:pt>
    <dgm:pt modelId="{E35016E5-7FC3-4C6C-AA07-ED125877139E}" type="pres">
      <dgm:prSet presAssocID="{F7A0C98D-F823-4AF0-B6AD-E4C30E00A3CC}" presName="background2" presStyleLbl="node2" presStyleIdx="2" presStyleCnt="6"/>
      <dgm:spPr/>
    </dgm:pt>
    <dgm:pt modelId="{7C45BC49-C999-4C8C-A8C4-98CEFF79CCD1}" type="pres">
      <dgm:prSet presAssocID="{F7A0C98D-F823-4AF0-B6AD-E4C30E00A3CC}" presName="text2" presStyleLbl="fgAcc2" presStyleIdx="2" presStyleCnt="6">
        <dgm:presLayoutVars>
          <dgm:chPref val="3"/>
        </dgm:presLayoutVars>
      </dgm:prSet>
      <dgm:spPr/>
    </dgm:pt>
    <dgm:pt modelId="{2B586471-AD44-4DEB-A2F7-AFA7C7FBFF2A}" type="pres">
      <dgm:prSet presAssocID="{F7A0C98D-F823-4AF0-B6AD-E4C30E00A3CC}" presName="hierChild3" presStyleCnt="0"/>
      <dgm:spPr/>
    </dgm:pt>
    <dgm:pt modelId="{14DCAD57-EF50-45C8-B21A-D9D3C039BC97}" type="pres">
      <dgm:prSet presAssocID="{60D8E52C-1E6B-4DF1-B94D-6B5F6C00513F}" presName="Name10" presStyleLbl="parChTrans1D2" presStyleIdx="3" presStyleCnt="6"/>
      <dgm:spPr/>
    </dgm:pt>
    <dgm:pt modelId="{365D256D-AEEC-4C70-A5D9-271F6C4E8076}" type="pres">
      <dgm:prSet presAssocID="{DA2216A5-788F-44B0-8C1F-81874175CFBB}" presName="hierRoot2" presStyleCnt="0"/>
      <dgm:spPr/>
    </dgm:pt>
    <dgm:pt modelId="{233C0E25-86D1-4367-A0CD-7F65BAE8A72C}" type="pres">
      <dgm:prSet presAssocID="{DA2216A5-788F-44B0-8C1F-81874175CFBB}" presName="composite2" presStyleCnt="0"/>
      <dgm:spPr/>
    </dgm:pt>
    <dgm:pt modelId="{948A0C24-DA64-456D-AD8A-E9C24A9AE2FC}" type="pres">
      <dgm:prSet presAssocID="{DA2216A5-788F-44B0-8C1F-81874175CFBB}" presName="background2" presStyleLbl="node2" presStyleIdx="3" presStyleCnt="6"/>
      <dgm:spPr/>
    </dgm:pt>
    <dgm:pt modelId="{CFDC74E9-7CEE-41CC-B5EC-6A6AFCF6EDD8}" type="pres">
      <dgm:prSet presAssocID="{DA2216A5-788F-44B0-8C1F-81874175CFBB}" presName="text2" presStyleLbl="fgAcc2" presStyleIdx="3" presStyleCnt="6">
        <dgm:presLayoutVars>
          <dgm:chPref val="3"/>
        </dgm:presLayoutVars>
      </dgm:prSet>
      <dgm:spPr/>
    </dgm:pt>
    <dgm:pt modelId="{0BA39A68-7536-4A80-A269-FBB31A169E5C}" type="pres">
      <dgm:prSet presAssocID="{DA2216A5-788F-44B0-8C1F-81874175CFBB}" presName="hierChild3" presStyleCnt="0"/>
      <dgm:spPr/>
    </dgm:pt>
    <dgm:pt modelId="{604EB0A9-EE87-43BD-AE4A-45ABC8841C0D}" type="pres">
      <dgm:prSet presAssocID="{3E7293C2-B84D-47A3-902E-25935D527B54}" presName="Name17" presStyleLbl="parChTrans1D3" presStyleIdx="1" presStyleCnt="3"/>
      <dgm:spPr/>
    </dgm:pt>
    <dgm:pt modelId="{A4361F27-4840-4219-9BF2-C9FA63849D88}" type="pres">
      <dgm:prSet presAssocID="{080CD42A-955E-4E3C-9BB4-653060451659}" presName="hierRoot3" presStyleCnt="0"/>
      <dgm:spPr/>
    </dgm:pt>
    <dgm:pt modelId="{CAD4CD35-9A32-4CCB-A074-4C53B2E7D762}" type="pres">
      <dgm:prSet presAssocID="{080CD42A-955E-4E3C-9BB4-653060451659}" presName="composite3" presStyleCnt="0"/>
      <dgm:spPr/>
    </dgm:pt>
    <dgm:pt modelId="{326DD845-C78F-460E-AF5D-B1600ECF9E39}" type="pres">
      <dgm:prSet presAssocID="{080CD42A-955E-4E3C-9BB4-653060451659}" presName="background3" presStyleLbl="node3" presStyleIdx="1" presStyleCnt="3"/>
      <dgm:spPr/>
    </dgm:pt>
    <dgm:pt modelId="{E28BED83-5710-4302-9802-3D712D7DD016}" type="pres">
      <dgm:prSet presAssocID="{080CD42A-955E-4E3C-9BB4-653060451659}" presName="text3" presStyleLbl="fgAcc3" presStyleIdx="1" presStyleCnt="3">
        <dgm:presLayoutVars>
          <dgm:chPref val="3"/>
        </dgm:presLayoutVars>
      </dgm:prSet>
      <dgm:spPr/>
    </dgm:pt>
    <dgm:pt modelId="{462AA3D0-3E86-4442-9C8F-9AF50D81EEB3}" type="pres">
      <dgm:prSet presAssocID="{080CD42A-955E-4E3C-9BB4-653060451659}" presName="hierChild4" presStyleCnt="0"/>
      <dgm:spPr/>
    </dgm:pt>
    <dgm:pt modelId="{4EC515D8-055D-41CB-BF9B-103999129DB8}" type="pres">
      <dgm:prSet presAssocID="{553891CD-0E11-4109-B72A-3D6B858168FE}" presName="hierRoot1" presStyleCnt="0"/>
      <dgm:spPr/>
    </dgm:pt>
    <dgm:pt modelId="{C2B41E38-D0E2-461E-8572-31D1FB7B86F4}" type="pres">
      <dgm:prSet presAssocID="{553891CD-0E11-4109-B72A-3D6B858168FE}" presName="composite" presStyleCnt="0"/>
      <dgm:spPr/>
    </dgm:pt>
    <dgm:pt modelId="{D8DB8013-9545-4946-9B3A-0DA1D3D0B24B}" type="pres">
      <dgm:prSet presAssocID="{553891CD-0E11-4109-B72A-3D6B858168FE}" presName="background" presStyleLbl="node0" presStyleIdx="2" presStyleCnt="3"/>
      <dgm:spPr/>
    </dgm:pt>
    <dgm:pt modelId="{3EC4B2E5-6081-48A3-920E-5546AD54CFFF}" type="pres">
      <dgm:prSet presAssocID="{553891CD-0E11-4109-B72A-3D6B858168FE}" presName="text" presStyleLbl="fgAcc0" presStyleIdx="2" presStyleCnt="3">
        <dgm:presLayoutVars>
          <dgm:chPref val="3"/>
        </dgm:presLayoutVars>
      </dgm:prSet>
      <dgm:spPr/>
    </dgm:pt>
    <dgm:pt modelId="{C0B2A1CB-8194-45DF-98A7-A0A32228B62C}" type="pres">
      <dgm:prSet presAssocID="{553891CD-0E11-4109-B72A-3D6B858168FE}" presName="hierChild2" presStyleCnt="0"/>
      <dgm:spPr/>
    </dgm:pt>
    <dgm:pt modelId="{83BB2BD3-FA76-4626-BF6E-2F7189B81980}" type="pres">
      <dgm:prSet presAssocID="{22E012AE-EE1A-48E5-8F56-F505686A864E}" presName="Name10" presStyleLbl="parChTrans1D2" presStyleIdx="4" presStyleCnt="6"/>
      <dgm:spPr/>
    </dgm:pt>
    <dgm:pt modelId="{81420A60-F8C9-46F7-8F18-E65EE4D369F2}" type="pres">
      <dgm:prSet presAssocID="{C6DC9A5D-BA98-491F-90E8-3333C44AECE0}" presName="hierRoot2" presStyleCnt="0"/>
      <dgm:spPr/>
    </dgm:pt>
    <dgm:pt modelId="{287C21E8-33F1-48F3-8B13-5D1A259AFDEF}" type="pres">
      <dgm:prSet presAssocID="{C6DC9A5D-BA98-491F-90E8-3333C44AECE0}" presName="composite2" presStyleCnt="0"/>
      <dgm:spPr/>
    </dgm:pt>
    <dgm:pt modelId="{71517E0E-802D-4B8D-A12A-B1CFB32D2E67}" type="pres">
      <dgm:prSet presAssocID="{C6DC9A5D-BA98-491F-90E8-3333C44AECE0}" presName="background2" presStyleLbl="node2" presStyleIdx="4" presStyleCnt="6"/>
      <dgm:spPr/>
    </dgm:pt>
    <dgm:pt modelId="{098E97FD-5EBE-4D4C-B362-465145D8187B}" type="pres">
      <dgm:prSet presAssocID="{C6DC9A5D-BA98-491F-90E8-3333C44AECE0}" presName="text2" presStyleLbl="fgAcc2" presStyleIdx="4" presStyleCnt="6">
        <dgm:presLayoutVars>
          <dgm:chPref val="3"/>
        </dgm:presLayoutVars>
      </dgm:prSet>
      <dgm:spPr/>
    </dgm:pt>
    <dgm:pt modelId="{9C61FEBE-FF91-4E4A-9AF8-C08601EFD574}" type="pres">
      <dgm:prSet presAssocID="{C6DC9A5D-BA98-491F-90E8-3333C44AECE0}" presName="hierChild3" presStyleCnt="0"/>
      <dgm:spPr/>
    </dgm:pt>
    <dgm:pt modelId="{CBEF89BD-AD64-4D26-B2F6-7EF824F7ADEA}" type="pres">
      <dgm:prSet presAssocID="{A6D7B595-9E8D-4228-8F94-C53B5EC22BF4}" presName="Name10" presStyleLbl="parChTrans1D2" presStyleIdx="5" presStyleCnt="6"/>
      <dgm:spPr/>
    </dgm:pt>
    <dgm:pt modelId="{D03A023A-5685-4741-AF16-799EEF57B239}" type="pres">
      <dgm:prSet presAssocID="{E01A0066-8A7B-4E0E-BAC7-99CFAF20FDDC}" presName="hierRoot2" presStyleCnt="0"/>
      <dgm:spPr/>
    </dgm:pt>
    <dgm:pt modelId="{C6B0A9CB-6024-4BF1-9473-BBC9B5DCD543}" type="pres">
      <dgm:prSet presAssocID="{E01A0066-8A7B-4E0E-BAC7-99CFAF20FDDC}" presName="composite2" presStyleCnt="0"/>
      <dgm:spPr/>
    </dgm:pt>
    <dgm:pt modelId="{19D6AE6C-2B09-43D0-A0EA-0D8FAF412991}" type="pres">
      <dgm:prSet presAssocID="{E01A0066-8A7B-4E0E-BAC7-99CFAF20FDDC}" presName="background2" presStyleLbl="node2" presStyleIdx="5" presStyleCnt="6"/>
      <dgm:spPr/>
    </dgm:pt>
    <dgm:pt modelId="{C3123E9B-C84B-4724-999D-E200843C8882}" type="pres">
      <dgm:prSet presAssocID="{E01A0066-8A7B-4E0E-BAC7-99CFAF20FDDC}" presName="text2" presStyleLbl="fgAcc2" presStyleIdx="5" presStyleCnt="6">
        <dgm:presLayoutVars>
          <dgm:chPref val="3"/>
        </dgm:presLayoutVars>
      </dgm:prSet>
      <dgm:spPr/>
    </dgm:pt>
    <dgm:pt modelId="{2F9302F6-5115-4C4D-92F1-585A52B2AD9B}" type="pres">
      <dgm:prSet presAssocID="{E01A0066-8A7B-4E0E-BAC7-99CFAF20FDDC}" presName="hierChild3" presStyleCnt="0"/>
      <dgm:spPr/>
    </dgm:pt>
    <dgm:pt modelId="{2C9A691C-CBB0-4342-B414-C774F61C9590}" type="pres">
      <dgm:prSet presAssocID="{0BD53F64-F4D4-4713-85C5-EAFFFDC52772}" presName="Name17" presStyleLbl="parChTrans1D3" presStyleIdx="2" presStyleCnt="3"/>
      <dgm:spPr/>
    </dgm:pt>
    <dgm:pt modelId="{6E788E7B-08CC-4FD2-99C7-005B237255EF}" type="pres">
      <dgm:prSet presAssocID="{8F64EE8E-BDAD-4CCD-A05E-FD1F57E75209}" presName="hierRoot3" presStyleCnt="0"/>
      <dgm:spPr/>
    </dgm:pt>
    <dgm:pt modelId="{C427AEEB-8D05-4074-BE0A-7509BB0E4E20}" type="pres">
      <dgm:prSet presAssocID="{8F64EE8E-BDAD-4CCD-A05E-FD1F57E75209}" presName="composite3" presStyleCnt="0"/>
      <dgm:spPr/>
    </dgm:pt>
    <dgm:pt modelId="{F162DFE0-9B38-4FC1-B705-EDD955941CEB}" type="pres">
      <dgm:prSet presAssocID="{8F64EE8E-BDAD-4CCD-A05E-FD1F57E75209}" presName="background3" presStyleLbl="node3" presStyleIdx="2" presStyleCnt="3"/>
      <dgm:spPr/>
    </dgm:pt>
    <dgm:pt modelId="{9A8C1912-4A6A-4759-91E4-27FDE078AFF1}" type="pres">
      <dgm:prSet presAssocID="{8F64EE8E-BDAD-4CCD-A05E-FD1F57E75209}" presName="text3" presStyleLbl="fgAcc3" presStyleIdx="2" presStyleCnt="3">
        <dgm:presLayoutVars>
          <dgm:chPref val="3"/>
        </dgm:presLayoutVars>
      </dgm:prSet>
      <dgm:spPr/>
    </dgm:pt>
    <dgm:pt modelId="{CE5CF28F-A38E-4571-9FEB-24394410DAD7}" type="pres">
      <dgm:prSet presAssocID="{8F64EE8E-BDAD-4CCD-A05E-FD1F57E75209}" presName="hierChild4" presStyleCnt="0"/>
      <dgm:spPr/>
    </dgm:pt>
  </dgm:ptLst>
  <dgm:cxnLst>
    <dgm:cxn modelId="{A1F32903-09A3-4AEC-8080-DA7B35305C5B}" srcId="{EB24273A-3FE0-4869-A57A-373749ADF3A4}" destId="{FFD6C278-35BA-40B6-A757-E24FAC6B3747}" srcOrd="1" destOrd="0" parTransId="{5413FFBF-FA30-412C-9CCE-9635B9E83822}" sibTransId="{D4B10887-88C1-4F84-A447-DE4AF74A2A88}"/>
    <dgm:cxn modelId="{EBD01207-E5A7-447C-A97C-3824B41CA41C}" type="presOf" srcId="{A6D7B595-9E8D-4228-8F94-C53B5EC22BF4}" destId="{CBEF89BD-AD64-4D26-B2F6-7EF824F7ADEA}" srcOrd="0" destOrd="0" presId="urn:microsoft.com/office/officeart/2005/8/layout/hierarchy1"/>
    <dgm:cxn modelId="{94AF6A09-5B70-49D3-B2E5-040355DC8649}" type="presOf" srcId="{60D8E52C-1E6B-4DF1-B94D-6B5F6C00513F}" destId="{14DCAD57-EF50-45C8-B21A-D9D3C039BC97}" srcOrd="0" destOrd="0" presId="urn:microsoft.com/office/officeart/2005/8/layout/hierarchy1"/>
    <dgm:cxn modelId="{38CCF912-BA15-43CF-9823-25CAC7F67A2E}" type="presOf" srcId="{DA2216A5-788F-44B0-8C1F-81874175CFBB}" destId="{CFDC74E9-7CEE-41CC-B5EC-6A6AFCF6EDD8}" srcOrd="0" destOrd="0" presId="urn:microsoft.com/office/officeart/2005/8/layout/hierarchy1"/>
    <dgm:cxn modelId="{5196FB13-32DD-434F-9610-45C2592A76A8}" srcId="{64D8B9D7-FE80-4DB4-A270-E88E87E34545}" destId="{553891CD-0E11-4109-B72A-3D6B858168FE}" srcOrd="2" destOrd="0" parTransId="{49D7193C-2B46-4151-9401-F7AEF0FCAF17}" sibTransId="{07FB0F63-ED18-4265-B2D5-F63B76BCFB30}"/>
    <dgm:cxn modelId="{2984B01F-3E82-4C67-9363-B18F5FE05963}" srcId="{708B51C6-2613-455E-9165-D10133BC888F}" destId="{DA2216A5-788F-44B0-8C1F-81874175CFBB}" srcOrd="1" destOrd="0" parTransId="{60D8E52C-1E6B-4DF1-B94D-6B5F6C00513F}" sibTransId="{F12A5CA5-7B92-45A2-9A14-7D5334BC7A0A}"/>
    <dgm:cxn modelId="{D1133620-F284-43D6-B723-44714B74D814}" type="presOf" srcId="{3E7293C2-B84D-47A3-902E-25935D527B54}" destId="{604EB0A9-EE87-43BD-AE4A-45ABC8841C0D}" srcOrd="0" destOrd="0" presId="urn:microsoft.com/office/officeart/2005/8/layout/hierarchy1"/>
    <dgm:cxn modelId="{1C304B26-93E0-4E18-9F7F-0CF97D5C67E1}" srcId="{EB24273A-3FE0-4869-A57A-373749ADF3A4}" destId="{CE4F538E-D209-49E3-B010-FF91D2542153}" srcOrd="0" destOrd="0" parTransId="{7E36A4A7-CEEE-4AA0-9901-B54C504B9D23}" sibTransId="{0697DAEB-4D13-4156-BC8C-80F55F1AE4E7}"/>
    <dgm:cxn modelId="{CDF8092C-9F89-4C4B-A286-09F4328057AD}" type="presOf" srcId="{7E36A4A7-CEEE-4AA0-9901-B54C504B9D23}" destId="{EB88C3BF-2698-40D9-BE42-BC45E059A3C6}" srcOrd="0" destOrd="0" presId="urn:microsoft.com/office/officeart/2005/8/layout/hierarchy1"/>
    <dgm:cxn modelId="{5EC8C430-E091-42B1-BD23-863CCC82D355}" type="presOf" srcId="{708B51C6-2613-455E-9165-D10133BC888F}" destId="{65B012C4-9B4A-4337-BCEF-3BCB6766951E}" srcOrd="0" destOrd="0" presId="urn:microsoft.com/office/officeart/2005/8/layout/hierarchy1"/>
    <dgm:cxn modelId="{ADCBEF37-2891-4926-8E65-954A4F01E792}" srcId="{64D8B9D7-FE80-4DB4-A270-E88E87E34545}" destId="{EB24273A-3FE0-4869-A57A-373749ADF3A4}" srcOrd="0" destOrd="0" parTransId="{1307989B-86F5-4426-8B07-0AB79DFAE4DF}" sibTransId="{747CF00D-56D4-4A46-8C83-795EC0BDA291}"/>
    <dgm:cxn modelId="{71737E39-28C4-4933-80CE-E00056886F1C}" srcId="{FFD6C278-35BA-40B6-A757-E24FAC6B3747}" destId="{EB9C4FA1-F7AD-4967-9186-B9C14C4E227A}" srcOrd="0" destOrd="0" parTransId="{858BEF33-C7E7-4829-844B-55DEDCB98CBE}" sibTransId="{9ECBC70F-AF9D-47A7-883E-B5870219B68E}"/>
    <dgm:cxn modelId="{1B55B73D-4011-4ABE-90F3-2F326E2DF49A}" type="presOf" srcId="{22E012AE-EE1A-48E5-8F56-F505686A864E}" destId="{83BB2BD3-FA76-4626-BF6E-2F7189B81980}" srcOrd="0" destOrd="0" presId="urn:microsoft.com/office/officeart/2005/8/layout/hierarchy1"/>
    <dgm:cxn modelId="{5612B33E-3803-4CB4-95EF-C2CAD6EA7ACA}" type="presOf" srcId="{FFD6C278-35BA-40B6-A757-E24FAC6B3747}" destId="{08224127-72D8-4E8D-A163-2D79B252284A}" srcOrd="0" destOrd="0" presId="urn:microsoft.com/office/officeart/2005/8/layout/hierarchy1"/>
    <dgm:cxn modelId="{E492015B-8DAE-4D4E-99DD-AFB9054C23F1}" type="presOf" srcId="{8F64EE8E-BDAD-4CCD-A05E-FD1F57E75209}" destId="{9A8C1912-4A6A-4759-91E4-27FDE078AFF1}" srcOrd="0" destOrd="0" presId="urn:microsoft.com/office/officeart/2005/8/layout/hierarchy1"/>
    <dgm:cxn modelId="{A5C6985B-AB8F-4A08-8740-B20057062DFF}" srcId="{64D8B9D7-FE80-4DB4-A270-E88E87E34545}" destId="{708B51C6-2613-455E-9165-D10133BC888F}" srcOrd="1" destOrd="0" parTransId="{A15D905C-C104-40B2-B093-C0950E52CADD}" sibTransId="{9F9965E5-7EB6-413F-9532-44D5D4C9F28A}"/>
    <dgm:cxn modelId="{2A235161-2EEA-425D-9513-49C0A2AF7FE8}" type="presOf" srcId="{858BEF33-C7E7-4829-844B-55DEDCB98CBE}" destId="{8E8A7946-1513-4104-925C-58FD514422DC}" srcOrd="0" destOrd="0" presId="urn:microsoft.com/office/officeart/2005/8/layout/hierarchy1"/>
    <dgm:cxn modelId="{978AB07A-9127-4D61-90BD-EFB2D4C1F80B}" srcId="{553891CD-0E11-4109-B72A-3D6B858168FE}" destId="{E01A0066-8A7B-4E0E-BAC7-99CFAF20FDDC}" srcOrd="1" destOrd="0" parTransId="{A6D7B595-9E8D-4228-8F94-C53B5EC22BF4}" sibTransId="{AA1759EA-9BD7-415B-8E41-3A430F9419FB}"/>
    <dgm:cxn modelId="{6CDCE67C-4262-49CC-ABFD-C08FF353A463}" srcId="{708B51C6-2613-455E-9165-D10133BC888F}" destId="{F7A0C98D-F823-4AF0-B6AD-E4C30E00A3CC}" srcOrd="0" destOrd="0" parTransId="{A76FA6BA-1573-4134-8CBB-AFEE67E73349}" sibTransId="{EF2E9327-DA8B-4C40-A1BA-0AF8D425D6B4}"/>
    <dgm:cxn modelId="{099E7A89-5C85-4F72-A741-99F9EC0DA7EE}" type="presOf" srcId="{5413FFBF-FA30-412C-9CCE-9635B9E83822}" destId="{4CD760B8-B188-4D0D-96D5-696D29040CE5}" srcOrd="0" destOrd="0" presId="urn:microsoft.com/office/officeart/2005/8/layout/hierarchy1"/>
    <dgm:cxn modelId="{9EEF9C91-0311-4116-A0F2-9CBE0EC56307}" type="presOf" srcId="{64D8B9D7-FE80-4DB4-A270-E88E87E34545}" destId="{8A853813-5FF7-4EE0-A875-90E8B5A19CBA}" srcOrd="0" destOrd="0" presId="urn:microsoft.com/office/officeart/2005/8/layout/hierarchy1"/>
    <dgm:cxn modelId="{7A81B49A-2151-4965-A028-428DB28EEB12}" type="presOf" srcId="{A76FA6BA-1573-4134-8CBB-AFEE67E73349}" destId="{20B4FB0F-F6EA-4F7E-AA77-0B4AFD8487F3}" srcOrd="0" destOrd="0" presId="urn:microsoft.com/office/officeart/2005/8/layout/hierarchy1"/>
    <dgm:cxn modelId="{ED07539D-EC3A-4C75-A2A0-0B9CDBF8538C}" type="presOf" srcId="{C6DC9A5D-BA98-491F-90E8-3333C44AECE0}" destId="{098E97FD-5EBE-4D4C-B362-465145D8187B}" srcOrd="0" destOrd="0" presId="urn:microsoft.com/office/officeart/2005/8/layout/hierarchy1"/>
    <dgm:cxn modelId="{7F698BAD-E9F4-44B3-899F-E8574A8D652E}" type="presOf" srcId="{080CD42A-955E-4E3C-9BB4-653060451659}" destId="{E28BED83-5710-4302-9802-3D712D7DD016}" srcOrd="0" destOrd="0" presId="urn:microsoft.com/office/officeart/2005/8/layout/hierarchy1"/>
    <dgm:cxn modelId="{23643EB4-C408-469E-8FE7-1588AB2115A3}" type="presOf" srcId="{EB24273A-3FE0-4869-A57A-373749ADF3A4}" destId="{DC597664-2CF7-41F9-BD1D-23EC2A6BE089}" srcOrd="0" destOrd="0" presId="urn:microsoft.com/office/officeart/2005/8/layout/hierarchy1"/>
    <dgm:cxn modelId="{73CE25BC-F01A-4033-8842-FF906AC2591B}" type="presOf" srcId="{553891CD-0E11-4109-B72A-3D6B858168FE}" destId="{3EC4B2E5-6081-48A3-920E-5546AD54CFFF}" srcOrd="0" destOrd="0" presId="urn:microsoft.com/office/officeart/2005/8/layout/hierarchy1"/>
    <dgm:cxn modelId="{D36DE0C3-CB8C-40EA-BC67-91E6BFFE5BAC}" type="presOf" srcId="{CE4F538E-D209-49E3-B010-FF91D2542153}" destId="{109FA73F-030A-4308-97CA-486C30F07A7E}" srcOrd="0" destOrd="0" presId="urn:microsoft.com/office/officeart/2005/8/layout/hierarchy1"/>
    <dgm:cxn modelId="{EDCA00CA-4B77-4805-A7A6-C8DC26F0EDA7}" srcId="{DA2216A5-788F-44B0-8C1F-81874175CFBB}" destId="{080CD42A-955E-4E3C-9BB4-653060451659}" srcOrd="0" destOrd="0" parTransId="{3E7293C2-B84D-47A3-902E-25935D527B54}" sibTransId="{EB3A914E-555D-4441-814E-2B87F7E9B86E}"/>
    <dgm:cxn modelId="{AEA73FCE-E984-4156-B73B-2164B4747C4C}" type="presOf" srcId="{F7A0C98D-F823-4AF0-B6AD-E4C30E00A3CC}" destId="{7C45BC49-C999-4C8C-A8C4-98CEFF79CCD1}" srcOrd="0" destOrd="0" presId="urn:microsoft.com/office/officeart/2005/8/layout/hierarchy1"/>
    <dgm:cxn modelId="{0AAE27D5-9EFD-4F34-80C0-EDD3FE85D127}" type="presOf" srcId="{0BD53F64-F4D4-4713-85C5-EAFFFDC52772}" destId="{2C9A691C-CBB0-4342-B414-C774F61C9590}" srcOrd="0" destOrd="0" presId="urn:microsoft.com/office/officeart/2005/8/layout/hierarchy1"/>
    <dgm:cxn modelId="{B89483E3-6558-4DBB-A04E-3429D6D5AA2F}" srcId="{E01A0066-8A7B-4E0E-BAC7-99CFAF20FDDC}" destId="{8F64EE8E-BDAD-4CCD-A05E-FD1F57E75209}" srcOrd="0" destOrd="0" parTransId="{0BD53F64-F4D4-4713-85C5-EAFFFDC52772}" sibTransId="{F64BA8DF-F1F7-4C26-86A7-E5AC3685753E}"/>
    <dgm:cxn modelId="{C50EF3E4-858E-4FFB-941F-BF1734802D39}" type="presOf" srcId="{E01A0066-8A7B-4E0E-BAC7-99CFAF20FDDC}" destId="{C3123E9B-C84B-4724-999D-E200843C8882}" srcOrd="0" destOrd="0" presId="urn:microsoft.com/office/officeart/2005/8/layout/hierarchy1"/>
    <dgm:cxn modelId="{6A1DC4E6-B417-4336-A4A3-E2FA9E73F983}" srcId="{553891CD-0E11-4109-B72A-3D6B858168FE}" destId="{C6DC9A5D-BA98-491F-90E8-3333C44AECE0}" srcOrd="0" destOrd="0" parTransId="{22E012AE-EE1A-48E5-8F56-F505686A864E}" sibTransId="{4BDFA983-3903-43BD-96A7-4F514516587E}"/>
    <dgm:cxn modelId="{C9AED7F2-B04E-460F-B051-6B361E7A8BAB}" type="presOf" srcId="{EB9C4FA1-F7AD-4967-9186-B9C14C4E227A}" destId="{EECBE926-A0CA-4088-A968-36B6D65611B2}" srcOrd="0" destOrd="0" presId="urn:microsoft.com/office/officeart/2005/8/layout/hierarchy1"/>
    <dgm:cxn modelId="{6328F803-6CAB-4CBB-9DB0-2BC23A32AEFB}" type="presParOf" srcId="{8A853813-5FF7-4EE0-A875-90E8B5A19CBA}" destId="{1164D753-1A7D-4FD2-BB1F-AB91A6D77445}" srcOrd="0" destOrd="0" presId="urn:microsoft.com/office/officeart/2005/8/layout/hierarchy1"/>
    <dgm:cxn modelId="{F5936697-5C99-42FA-9CDF-6C5C8BB26EB0}" type="presParOf" srcId="{1164D753-1A7D-4FD2-BB1F-AB91A6D77445}" destId="{6E2060C3-7789-4D28-BE8C-CBFD5C95295B}" srcOrd="0" destOrd="0" presId="urn:microsoft.com/office/officeart/2005/8/layout/hierarchy1"/>
    <dgm:cxn modelId="{1346FCFA-0259-4AB0-AFD6-DC5036FC76A5}" type="presParOf" srcId="{6E2060C3-7789-4D28-BE8C-CBFD5C95295B}" destId="{A442F2B0-05B3-49EB-AE3D-40203C93CD5F}" srcOrd="0" destOrd="0" presId="urn:microsoft.com/office/officeart/2005/8/layout/hierarchy1"/>
    <dgm:cxn modelId="{DDFF2DCD-308A-4948-9E64-A2935B2DD48F}" type="presParOf" srcId="{6E2060C3-7789-4D28-BE8C-CBFD5C95295B}" destId="{DC597664-2CF7-41F9-BD1D-23EC2A6BE089}" srcOrd="1" destOrd="0" presId="urn:microsoft.com/office/officeart/2005/8/layout/hierarchy1"/>
    <dgm:cxn modelId="{C6951C70-9B22-44D1-B400-926C266B8A95}" type="presParOf" srcId="{1164D753-1A7D-4FD2-BB1F-AB91A6D77445}" destId="{0BC5073A-5A3A-4C34-B7FA-CD7D9D4B8EEF}" srcOrd="1" destOrd="0" presId="urn:microsoft.com/office/officeart/2005/8/layout/hierarchy1"/>
    <dgm:cxn modelId="{C8561D6B-139A-41F0-AC99-88B2109924B3}" type="presParOf" srcId="{0BC5073A-5A3A-4C34-B7FA-CD7D9D4B8EEF}" destId="{EB88C3BF-2698-40D9-BE42-BC45E059A3C6}" srcOrd="0" destOrd="0" presId="urn:microsoft.com/office/officeart/2005/8/layout/hierarchy1"/>
    <dgm:cxn modelId="{056BB1CE-E5AA-4249-A628-2ECFE725AF7F}" type="presParOf" srcId="{0BC5073A-5A3A-4C34-B7FA-CD7D9D4B8EEF}" destId="{9720418A-627A-4B89-B08F-793EAC7989B3}" srcOrd="1" destOrd="0" presId="urn:microsoft.com/office/officeart/2005/8/layout/hierarchy1"/>
    <dgm:cxn modelId="{52D7A955-3A22-46BB-B44C-AF2C55FC00AE}" type="presParOf" srcId="{9720418A-627A-4B89-B08F-793EAC7989B3}" destId="{6E92C98B-F33D-4F16-9BBE-25580B595372}" srcOrd="0" destOrd="0" presId="urn:microsoft.com/office/officeart/2005/8/layout/hierarchy1"/>
    <dgm:cxn modelId="{B4499971-15B3-497B-9F17-BBB3B674F5FE}" type="presParOf" srcId="{6E92C98B-F33D-4F16-9BBE-25580B595372}" destId="{AC905BDF-B601-455B-896E-38AAA21F9501}" srcOrd="0" destOrd="0" presId="urn:microsoft.com/office/officeart/2005/8/layout/hierarchy1"/>
    <dgm:cxn modelId="{F6908097-4761-48AB-967A-A87B74FE1407}" type="presParOf" srcId="{6E92C98B-F33D-4F16-9BBE-25580B595372}" destId="{109FA73F-030A-4308-97CA-486C30F07A7E}" srcOrd="1" destOrd="0" presId="urn:microsoft.com/office/officeart/2005/8/layout/hierarchy1"/>
    <dgm:cxn modelId="{9499B546-347A-4184-AA03-E9EA960F13C0}" type="presParOf" srcId="{9720418A-627A-4B89-B08F-793EAC7989B3}" destId="{5A3E6E98-6DDD-4911-84FA-C2DFA1EA6168}" srcOrd="1" destOrd="0" presId="urn:microsoft.com/office/officeart/2005/8/layout/hierarchy1"/>
    <dgm:cxn modelId="{9F954B27-EE8D-4EF9-B999-651E81E14217}" type="presParOf" srcId="{0BC5073A-5A3A-4C34-B7FA-CD7D9D4B8EEF}" destId="{4CD760B8-B188-4D0D-96D5-696D29040CE5}" srcOrd="2" destOrd="0" presId="urn:microsoft.com/office/officeart/2005/8/layout/hierarchy1"/>
    <dgm:cxn modelId="{49987C6C-D184-4364-85F5-0EFB68E2D917}" type="presParOf" srcId="{0BC5073A-5A3A-4C34-B7FA-CD7D9D4B8EEF}" destId="{AB563E0C-3F20-44F8-8194-5961208DD0EE}" srcOrd="3" destOrd="0" presId="urn:microsoft.com/office/officeart/2005/8/layout/hierarchy1"/>
    <dgm:cxn modelId="{E2453729-E233-4469-AB86-4F80A7FBC541}" type="presParOf" srcId="{AB563E0C-3F20-44F8-8194-5961208DD0EE}" destId="{05B9749D-84CD-4167-808A-0D1D19D17EFE}" srcOrd="0" destOrd="0" presId="urn:microsoft.com/office/officeart/2005/8/layout/hierarchy1"/>
    <dgm:cxn modelId="{659D1327-AE85-4152-8E17-51C3948010F5}" type="presParOf" srcId="{05B9749D-84CD-4167-808A-0D1D19D17EFE}" destId="{23E8B919-B408-477F-AD2B-0CFEE997AFA6}" srcOrd="0" destOrd="0" presId="urn:microsoft.com/office/officeart/2005/8/layout/hierarchy1"/>
    <dgm:cxn modelId="{D6E4D56B-4716-464A-9D2E-187802AEA18F}" type="presParOf" srcId="{05B9749D-84CD-4167-808A-0D1D19D17EFE}" destId="{08224127-72D8-4E8D-A163-2D79B252284A}" srcOrd="1" destOrd="0" presId="urn:microsoft.com/office/officeart/2005/8/layout/hierarchy1"/>
    <dgm:cxn modelId="{A55D5631-9D06-4638-A5FA-29C2569DF9E5}" type="presParOf" srcId="{AB563E0C-3F20-44F8-8194-5961208DD0EE}" destId="{CCB05829-33E0-48AE-A9CD-50E5AEAB1E29}" srcOrd="1" destOrd="0" presId="urn:microsoft.com/office/officeart/2005/8/layout/hierarchy1"/>
    <dgm:cxn modelId="{8188FB0F-D6CE-4B87-B4BB-828FBF14B617}" type="presParOf" srcId="{CCB05829-33E0-48AE-A9CD-50E5AEAB1E29}" destId="{8E8A7946-1513-4104-925C-58FD514422DC}" srcOrd="0" destOrd="0" presId="urn:microsoft.com/office/officeart/2005/8/layout/hierarchy1"/>
    <dgm:cxn modelId="{8ED6B78C-F2BC-467B-AB55-AB9477D22A4D}" type="presParOf" srcId="{CCB05829-33E0-48AE-A9CD-50E5AEAB1E29}" destId="{B19EB6F0-47EF-4B3E-9962-0EA6C986FC9A}" srcOrd="1" destOrd="0" presId="urn:microsoft.com/office/officeart/2005/8/layout/hierarchy1"/>
    <dgm:cxn modelId="{B5F6F9D2-42E7-4A26-AA81-1EF7FB36D1CE}" type="presParOf" srcId="{B19EB6F0-47EF-4B3E-9962-0EA6C986FC9A}" destId="{B9E151B5-EE4A-4873-8E25-8C065C0AE927}" srcOrd="0" destOrd="0" presId="urn:microsoft.com/office/officeart/2005/8/layout/hierarchy1"/>
    <dgm:cxn modelId="{D11F026A-B663-4023-8A05-782D07D75521}" type="presParOf" srcId="{B9E151B5-EE4A-4873-8E25-8C065C0AE927}" destId="{AF419E5E-CA6B-40DA-9DB8-C6A32F9B27F2}" srcOrd="0" destOrd="0" presId="urn:microsoft.com/office/officeart/2005/8/layout/hierarchy1"/>
    <dgm:cxn modelId="{2B40EA34-C770-4E59-AD72-63E295E7192E}" type="presParOf" srcId="{B9E151B5-EE4A-4873-8E25-8C065C0AE927}" destId="{EECBE926-A0CA-4088-A968-36B6D65611B2}" srcOrd="1" destOrd="0" presId="urn:microsoft.com/office/officeart/2005/8/layout/hierarchy1"/>
    <dgm:cxn modelId="{22D03E75-AD16-4943-AE98-86AA09ED40D7}" type="presParOf" srcId="{B19EB6F0-47EF-4B3E-9962-0EA6C986FC9A}" destId="{AE47569C-04AD-4F64-9776-9A60B8D80A59}" srcOrd="1" destOrd="0" presId="urn:microsoft.com/office/officeart/2005/8/layout/hierarchy1"/>
    <dgm:cxn modelId="{16F678A0-BD90-4B04-B299-42DC6AC00B18}" type="presParOf" srcId="{8A853813-5FF7-4EE0-A875-90E8B5A19CBA}" destId="{F88A397E-BF9C-467F-8E42-BEF55A047363}" srcOrd="1" destOrd="0" presId="urn:microsoft.com/office/officeart/2005/8/layout/hierarchy1"/>
    <dgm:cxn modelId="{D91D84A5-DFFD-4E41-8330-79ED9B23A9E0}" type="presParOf" srcId="{F88A397E-BF9C-467F-8E42-BEF55A047363}" destId="{81CDAC86-F8A7-4D6E-A4BF-A8BC59322A18}" srcOrd="0" destOrd="0" presId="urn:microsoft.com/office/officeart/2005/8/layout/hierarchy1"/>
    <dgm:cxn modelId="{51B8BAEE-58A6-4D40-9A1B-70A2C62B164D}" type="presParOf" srcId="{81CDAC86-F8A7-4D6E-A4BF-A8BC59322A18}" destId="{41F39DAF-187F-4FFE-9E17-D444DCB809A5}" srcOrd="0" destOrd="0" presId="urn:microsoft.com/office/officeart/2005/8/layout/hierarchy1"/>
    <dgm:cxn modelId="{90673403-5159-429E-9D95-892B53808E30}" type="presParOf" srcId="{81CDAC86-F8A7-4D6E-A4BF-A8BC59322A18}" destId="{65B012C4-9B4A-4337-BCEF-3BCB6766951E}" srcOrd="1" destOrd="0" presId="urn:microsoft.com/office/officeart/2005/8/layout/hierarchy1"/>
    <dgm:cxn modelId="{33819A61-E818-4353-A9C7-32A1DAAE13C2}" type="presParOf" srcId="{F88A397E-BF9C-467F-8E42-BEF55A047363}" destId="{2C5C8AD2-4AE5-4DAC-9EB8-B5BCF9E040A2}" srcOrd="1" destOrd="0" presId="urn:microsoft.com/office/officeart/2005/8/layout/hierarchy1"/>
    <dgm:cxn modelId="{55DFFEC5-00F6-4EFF-89D4-506FE400BDEC}" type="presParOf" srcId="{2C5C8AD2-4AE5-4DAC-9EB8-B5BCF9E040A2}" destId="{20B4FB0F-F6EA-4F7E-AA77-0B4AFD8487F3}" srcOrd="0" destOrd="0" presId="urn:microsoft.com/office/officeart/2005/8/layout/hierarchy1"/>
    <dgm:cxn modelId="{3FC2B210-C0A0-4E1D-88BD-47F5922A445A}" type="presParOf" srcId="{2C5C8AD2-4AE5-4DAC-9EB8-B5BCF9E040A2}" destId="{762E8FBA-06E6-4626-914E-78059DCCB456}" srcOrd="1" destOrd="0" presId="urn:microsoft.com/office/officeart/2005/8/layout/hierarchy1"/>
    <dgm:cxn modelId="{6DA52E7D-6240-4C5D-9D37-F3A97D1E5826}" type="presParOf" srcId="{762E8FBA-06E6-4626-914E-78059DCCB456}" destId="{36ADFF0D-FAA9-4168-A19A-F49F0F0F8D64}" srcOrd="0" destOrd="0" presId="urn:microsoft.com/office/officeart/2005/8/layout/hierarchy1"/>
    <dgm:cxn modelId="{57698210-2B47-44A0-935F-D11B3E1C5D30}" type="presParOf" srcId="{36ADFF0D-FAA9-4168-A19A-F49F0F0F8D64}" destId="{E35016E5-7FC3-4C6C-AA07-ED125877139E}" srcOrd="0" destOrd="0" presId="urn:microsoft.com/office/officeart/2005/8/layout/hierarchy1"/>
    <dgm:cxn modelId="{494FB8B2-8A7C-4D32-A723-4B2407276C61}" type="presParOf" srcId="{36ADFF0D-FAA9-4168-A19A-F49F0F0F8D64}" destId="{7C45BC49-C999-4C8C-A8C4-98CEFF79CCD1}" srcOrd="1" destOrd="0" presId="urn:microsoft.com/office/officeart/2005/8/layout/hierarchy1"/>
    <dgm:cxn modelId="{A431C4D4-2236-4A32-9603-9E05DFBA39D8}" type="presParOf" srcId="{762E8FBA-06E6-4626-914E-78059DCCB456}" destId="{2B586471-AD44-4DEB-A2F7-AFA7C7FBFF2A}" srcOrd="1" destOrd="0" presId="urn:microsoft.com/office/officeart/2005/8/layout/hierarchy1"/>
    <dgm:cxn modelId="{DBB44BC7-BE23-4504-B159-9A7EFBC87ED7}" type="presParOf" srcId="{2C5C8AD2-4AE5-4DAC-9EB8-B5BCF9E040A2}" destId="{14DCAD57-EF50-45C8-B21A-D9D3C039BC97}" srcOrd="2" destOrd="0" presId="urn:microsoft.com/office/officeart/2005/8/layout/hierarchy1"/>
    <dgm:cxn modelId="{9C6F2F30-06FB-43CB-BFCB-32C76288A989}" type="presParOf" srcId="{2C5C8AD2-4AE5-4DAC-9EB8-B5BCF9E040A2}" destId="{365D256D-AEEC-4C70-A5D9-271F6C4E8076}" srcOrd="3" destOrd="0" presId="urn:microsoft.com/office/officeart/2005/8/layout/hierarchy1"/>
    <dgm:cxn modelId="{1EA1FEFC-09FB-4CDE-A5DF-B061746AFA83}" type="presParOf" srcId="{365D256D-AEEC-4C70-A5D9-271F6C4E8076}" destId="{233C0E25-86D1-4367-A0CD-7F65BAE8A72C}" srcOrd="0" destOrd="0" presId="urn:microsoft.com/office/officeart/2005/8/layout/hierarchy1"/>
    <dgm:cxn modelId="{F5368AF7-CFD3-4C7C-85CF-C83921299F7B}" type="presParOf" srcId="{233C0E25-86D1-4367-A0CD-7F65BAE8A72C}" destId="{948A0C24-DA64-456D-AD8A-E9C24A9AE2FC}" srcOrd="0" destOrd="0" presId="urn:microsoft.com/office/officeart/2005/8/layout/hierarchy1"/>
    <dgm:cxn modelId="{798FE974-63BC-4329-9975-1695B79129EE}" type="presParOf" srcId="{233C0E25-86D1-4367-A0CD-7F65BAE8A72C}" destId="{CFDC74E9-7CEE-41CC-B5EC-6A6AFCF6EDD8}" srcOrd="1" destOrd="0" presId="urn:microsoft.com/office/officeart/2005/8/layout/hierarchy1"/>
    <dgm:cxn modelId="{F074F3C0-3B2F-46FD-84A0-FA16F7F40FD3}" type="presParOf" srcId="{365D256D-AEEC-4C70-A5D9-271F6C4E8076}" destId="{0BA39A68-7536-4A80-A269-FBB31A169E5C}" srcOrd="1" destOrd="0" presId="urn:microsoft.com/office/officeart/2005/8/layout/hierarchy1"/>
    <dgm:cxn modelId="{7968834D-16D5-4FBB-BDFD-3DC0B5338A20}" type="presParOf" srcId="{0BA39A68-7536-4A80-A269-FBB31A169E5C}" destId="{604EB0A9-EE87-43BD-AE4A-45ABC8841C0D}" srcOrd="0" destOrd="0" presId="urn:microsoft.com/office/officeart/2005/8/layout/hierarchy1"/>
    <dgm:cxn modelId="{259EF7BC-C956-4039-9FC7-CC6626CFD1F9}" type="presParOf" srcId="{0BA39A68-7536-4A80-A269-FBB31A169E5C}" destId="{A4361F27-4840-4219-9BF2-C9FA63849D88}" srcOrd="1" destOrd="0" presId="urn:microsoft.com/office/officeart/2005/8/layout/hierarchy1"/>
    <dgm:cxn modelId="{CF2E1431-8441-46E1-ABD9-0CF8E17A9E91}" type="presParOf" srcId="{A4361F27-4840-4219-9BF2-C9FA63849D88}" destId="{CAD4CD35-9A32-4CCB-A074-4C53B2E7D762}" srcOrd="0" destOrd="0" presId="urn:microsoft.com/office/officeart/2005/8/layout/hierarchy1"/>
    <dgm:cxn modelId="{EB1997C3-FBC8-497A-A2C6-6662DD7862D0}" type="presParOf" srcId="{CAD4CD35-9A32-4CCB-A074-4C53B2E7D762}" destId="{326DD845-C78F-460E-AF5D-B1600ECF9E39}" srcOrd="0" destOrd="0" presId="urn:microsoft.com/office/officeart/2005/8/layout/hierarchy1"/>
    <dgm:cxn modelId="{6CD7CBD9-9540-45EE-BDDF-A43D3BBE7F0C}" type="presParOf" srcId="{CAD4CD35-9A32-4CCB-A074-4C53B2E7D762}" destId="{E28BED83-5710-4302-9802-3D712D7DD016}" srcOrd="1" destOrd="0" presId="urn:microsoft.com/office/officeart/2005/8/layout/hierarchy1"/>
    <dgm:cxn modelId="{91876880-FE5A-4DB4-9245-C022F1C668DD}" type="presParOf" srcId="{A4361F27-4840-4219-9BF2-C9FA63849D88}" destId="{462AA3D0-3E86-4442-9C8F-9AF50D81EEB3}" srcOrd="1" destOrd="0" presId="urn:microsoft.com/office/officeart/2005/8/layout/hierarchy1"/>
    <dgm:cxn modelId="{34D094E8-92EB-4138-8B9F-297ACF08B635}" type="presParOf" srcId="{8A853813-5FF7-4EE0-A875-90E8B5A19CBA}" destId="{4EC515D8-055D-41CB-BF9B-103999129DB8}" srcOrd="2" destOrd="0" presId="urn:microsoft.com/office/officeart/2005/8/layout/hierarchy1"/>
    <dgm:cxn modelId="{87398893-FB69-42D7-8457-DC68877CA065}" type="presParOf" srcId="{4EC515D8-055D-41CB-BF9B-103999129DB8}" destId="{C2B41E38-D0E2-461E-8572-31D1FB7B86F4}" srcOrd="0" destOrd="0" presId="urn:microsoft.com/office/officeart/2005/8/layout/hierarchy1"/>
    <dgm:cxn modelId="{77934EFB-69FA-42F6-A272-38104D45BA5B}" type="presParOf" srcId="{C2B41E38-D0E2-461E-8572-31D1FB7B86F4}" destId="{D8DB8013-9545-4946-9B3A-0DA1D3D0B24B}" srcOrd="0" destOrd="0" presId="urn:microsoft.com/office/officeart/2005/8/layout/hierarchy1"/>
    <dgm:cxn modelId="{CF848B16-F07E-43EF-8A13-638341882FA2}" type="presParOf" srcId="{C2B41E38-D0E2-461E-8572-31D1FB7B86F4}" destId="{3EC4B2E5-6081-48A3-920E-5546AD54CFFF}" srcOrd="1" destOrd="0" presId="urn:microsoft.com/office/officeart/2005/8/layout/hierarchy1"/>
    <dgm:cxn modelId="{E9932C7B-05CF-4DCC-A7D5-564ECD05CE00}" type="presParOf" srcId="{4EC515D8-055D-41CB-BF9B-103999129DB8}" destId="{C0B2A1CB-8194-45DF-98A7-A0A32228B62C}" srcOrd="1" destOrd="0" presId="urn:microsoft.com/office/officeart/2005/8/layout/hierarchy1"/>
    <dgm:cxn modelId="{64EAC6AA-C7F4-4B49-AA68-8E0025E26B94}" type="presParOf" srcId="{C0B2A1CB-8194-45DF-98A7-A0A32228B62C}" destId="{83BB2BD3-FA76-4626-BF6E-2F7189B81980}" srcOrd="0" destOrd="0" presId="urn:microsoft.com/office/officeart/2005/8/layout/hierarchy1"/>
    <dgm:cxn modelId="{523A4956-48B5-434A-AD4A-FC41E54CA68C}" type="presParOf" srcId="{C0B2A1CB-8194-45DF-98A7-A0A32228B62C}" destId="{81420A60-F8C9-46F7-8F18-E65EE4D369F2}" srcOrd="1" destOrd="0" presId="urn:microsoft.com/office/officeart/2005/8/layout/hierarchy1"/>
    <dgm:cxn modelId="{C3AE5440-92CA-46B3-B1D5-AB8545671E99}" type="presParOf" srcId="{81420A60-F8C9-46F7-8F18-E65EE4D369F2}" destId="{287C21E8-33F1-48F3-8B13-5D1A259AFDEF}" srcOrd="0" destOrd="0" presId="urn:microsoft.com/office/officeart/2005/8/layout/hierarchy1"/>
    <dgm:cxn modelId="{83E9BC1D-0B4D-467B-89DE-AB37516B2C88}" type="presParOf" srcId="{287C21E8-33F1-48F3-8B13-5D1A259AFDEF}" destId="{71517E0E-802D-4B8D-A12A-B1CFB32D2E67}" srcOrd="0" destOrd="0" presId="urn:microsoft.com/office/officeart/2005/8/layout/hierarchy1"/>
    <dgm:cxn modelId="{FA56B848-C92C-42A2-A735-90AF9C85D522}" type="presParOf" srcId="{287C21E8-33F1-48F3-8B13-5D1A259AFDEF}" destId="{098E97FD-5EBE-4D4C-B362-465145D8187B}" srcOrd="1" destOrd="0" presId="urn:microsoft.com/office/officeart/2005/8/layout/hierarchy1"/>
    <dgm:cxn modelId="{20159EDC-7378-4578-8978-087C0327AA15}" type="presParOf" srcId="{81420A60-F8C9-46F7-8F18-E65EE4D369F2}" destId="{9C61FEBE-FF91-4E4A-9AF8-C08601EFD574}" srcOrd="1" destOrd="0" presId="urn:microsoft.com/office/officeart/2005/8/layout/hierarchy1"/>
    <dgm:cxn modelId="{C5355B0B-6147-47C6-9B12-CD884A92100E}" type="presParOf" srcId="{C0B2A1CB-8194-45DF-98A7-A0A32228B62C}" destId="{CBEF89BD-AD64-4D26-B2F6-7EF824F7ADEA}" srcOrd="2" destOrd="0" presId="urn:microsoft.com/office/officeart/2005/8/layout/hierarchy1"/>
    <dgm:cxn modelId="{83F34249-71D0-4246-A6DE-02B8B247A259}" type="presParOf" srcId="{C0B2A1CB-8194-45DF-98A7-A0A32228B62C}" destId="{D03A023A-5685-4741-AF16-799EEF57B239}" srcOrd="3" destOrd="0" presId="urn:microsoft.com/office/officeart/2005/8/layout/hierarchy1"/>
    <dgm:cxn modelId="{540F83BF-BD8C-43DB-8702-63751FB85439}" type="presParOf" srcId="{D03A023A-5685-4741-AF16-799EEF57B239}" destId="{C6B0A9CB-6024-4BF1-9473-BBC9B5DCD543}" srcOrd="0" destOrd="0" presId="urn:microsoft.com/office/officeart/2005/8/layout/hierarchy1"/>
    <dgm:cxn modelId="{637F66E8-4F5C-45BA-BC52-B1F6DAA2E92F}" type="presParOf" srcId="{C6B0A9CB-6024-4BF1-9473-BBC9B5DCD543}" destId="{19D6AE6C-2B09-43D0-A0EA-0D8FAF412991}" srcOrd="0" destOrd="0" presId="urn:microsoft.com/office/officeart/2005/8/layout/hierarchy1"/>
    <dgm:cxn modelId="{3C630697-25BB-45D0-A643-B6257AF29AC5}" type="presParOf" srcId="{C6B0A9CB-6024-4BF1-9473-BBC9B5DCD543}" destId="{C3123E9B-C84B-4724-999D-E200843C8882}" srcOrd="1" destOrd="0" presId="urn:microsoft.com/office/officeart/2005/8/layout/hierarchy1"/>
    <dgm:cxn modelId="{261E3F70-19D0-436E-8391-8DD662BB3EB0}" type="presParOf" srcId="{D03A023A-5685-4741-AF16-799EEF57B239}" destId="{2F9302F6-5115-4C4D-92F1-585A52B2AD9B}" srcOrd="1" destOrd="0" presId="urn:microsoft.com/office/officeart/2005/8/layout/hierarchy1"/>
    <dgm:cxn modelId="{41178984-3A80-4032-BE89-8038D6FC124F}" type="presParOf" srcId="{2F9302F6-5115-4C4D-92F1-585A52B2AD9B}" destId="{2C9A691C-CBB0-4342-B414-C774F61C9590}" srcOrd="0" destOrd="0" presId="urn:microsoft.com/office/officeart/2005/8/layout/hierarchy1"/>
    <dgm:cxn modelId="{44443FD0-A8FD-4824-9249-923467A9EEAB}" type="presParOf" srcId="{2F9302F6-5115-4C4D-92F1-585A52B2AD9B}" destId="{6E788E7B-08CC-4FD2-99C7-005B237255EF}" srcOrd="1" destOrd="0" presId="urn:microsoft.com/office/officeart/2005/8/layout/hierarchy1"/>
    <dgm:cxn modelId="{985E3CC7-CBC1-4E50-B03A-1D6083AA1D97}" type="presParOf" srcId="{6E788E7B-08CC-4FD2-99C7-005B237255EF}" destId="{C427AEEB-8D05-4074-BE0A-7509BB0E4E20}" srcOrd="0" destOrd="0" presId="urn:microsoft.com/office/officeart/2005/8/layout/hierarchy1"/>
    <dgm:cxn modelId="{48434D8C-1818-4B53-9CB5-EDADEDD86CF1}" type="presParOf" srcId="{C427AEEB-8D05-4074-BE0A-7509BB0E4E20}" destId="{F162DFE0-9B38-4FC1-B705-EDD955941CEB}" srcOrd="0" destOrd="0" presId="urn:microsoft.com/office/officeart/2005/8/layout/hierarchy1"/>
    <dgm:cxn modelId="{E4E3F9E8-099F-4166-84B8-13E16B45FC11}" type="presParOf" srcId="{C427AEEB-8D05-4074-BE0A-7509BB0E4E20}" destId="{9A8C1912-4A6A-4759-91E4-27FDE078AFF1}" srcOrd="1" destOrd="0" presId="urn:microsoft.com/office/officeart/2005/8/layout/hierarchy1"/>
    <dgm:cxn modelId="{8CB018E2-7B13-4781-A605-06E8B8E53993}" type="presParOf" srcId="{6E788E7B-08CC-4FD2-99C7-005B237255EF}" destId="{CE5CF28F-A38E-4571-9FEB-24394410DAD7}" srcOrd="1" destOrd="0" presId="urn:microsoft.com/office/officeart/2005/8/layout/hierarchy1"/>
  </dgm:cxnLst>
  <dgm:bg>
    <a:solidFill>
      <a:srgbClr val="FFFF99"/>
    </a:solidFill>
  </dgm:bg>
  <dgm:whole>
    <a:ln w="76200">
      <a:solidFill>
        <a:schemeClr val="tx1"/>
      </a:solid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4496163-9CA4-4893-A3C5-D85440DBB025}"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GB"/>
        </a:p>
      </dgm:t>
    </dgm:pt>
    <dgm:pt modelId="{4C1F6FD8-C729-409C-935B-B12D22A7CD01}">
      <dgm:prSet phldrT="[Text]"/>
      <dgm:spPr/>
      <dgm:t>
        <a:bodyPr/>
        <a:lstStyle/>
        <a:p>
          <a:r>
            <a:rPr lang="en-GB" dirty="0">
              <a:solidFill>
                <a:schemeClr val="tx1"/>
              </a:solidFill>
            </a:rPr>
            <a:t>Element</a:t>
          </a:r>
        </a:p>
      </dgm:t>
    </dgm:pt>
    <dgm:pt modelId="{B05C30B4-0452-428C-980A-B35C892CA314}" type="parTrans" cxnId="{37C142C4-E687-4DC2-B3BC-9962490B6589}">
      <dgm:prSet/>
      <dgm:spPr/>
      <dgm:t>
        <a:bodyPr/>
        <a:lstStyle/>
        <a:p>
          <a:endParaRPr lang="en-GB">
            <a:solidFill>
              <a:schemeClr val="tx1"/>
            </a:solidFill>
          </a:endParaRPr>
        </a:p>
      </dgm:t>
    </dgm:pt>
    <dgm:pt modelId="{0B5A4DF3-F9BB-4305-8EA2-19933883C58C}" type="sibTrans" cxnId="{37C142C4-E687-4DC2-B3BC-9962490B6589}">
      <dgm:prSet/>
      <dgm:spPr/>
      <dgm:t>
        <a:bodyPr/>
        <a:lstStyle/>
        <a:p>
          <a:endParaRPr lang="en-GB">
            <a:solidFill>
              <a:schemeClr val="tx1"/>
            </a:solidFill>
          </a:endParaRPr>
        </a:p>
      </dgm:t>
    </dgm:pt>
    <dgm:pt modelId="{50BF6310-9DB4-4B39-AC6E-F5921822F4F1}" type="asst">
      <dgm:prSet phldrT="[Text]"/>
      <dgm:spPr/>
      <dgm:t>
        <a:bodyPr/>
        <a:lstStyle/>
        <a:p>
          <a:r>
            <a:rPr lang="en-GB" dirty="0">
              <a:solidFill>
                <a:schemeClr val="tx1"/>
              </a:solidFill>
            </a:rPr>
            <a:t>Identification</a:t>
          </a:r>
        </a:p>
      </dgm:t>
    </dgm:pt>
    <dgm:pt modelId="{9987D93A-711E-431A-8BDA-70124A6C4FD9}" type="parTrans" cxnId="{41CB1A05-B047-42E0-BC5B-3297677EA5F2}">
      <dgm:prSet/>
      <dgm:spPr/>
      <dgm:t>
        <a:bodyPr/>
        <a:lstStyle/>
        <a:p>
          <a:endParaRPr lang="en-GB">
            <a:solidFill>
              <a:schemeClr val="tx1"/>
            </a:solidFill>
          </a:endParaRPr>
        </a:p>
      </dgm:t>
    </dgm:pt>
    <dgm:pt modelId="{FDA51E11-E252-418D-B2E6-74C112319512}" type="sibTrans" cxnId="{41CB1A05-B047-42E0-BC5B-3297677EA5F2}">
      <dgm:prSet/>
      <dgm:spPr/>
      <dgm:t>
        <a:bodyPr/>
        <a:lstStyle/>
        <a:p>
          <a:endParaRPr lang="en-GB">
            <a:solidFill>
              <a:schemeClr val="tx1"/>
            </a:solidFill>
          </a:endParaRPr>
        </a:p>
      </dgm:t>
    </dgm:pt>
    <dgm:pt modelId="{A132D67B-AA9A-4E17-B97B-B7688F708AA2}">
      <dgm:prSet phldrT="[Text]"/>
      <dgm:spPr/>
      <dgm:t>
        <a:bodyPr/>
        <a:lstStyle/>
        <a:p>
          <a:r>
            <a:rPr lang="en-GB" dirty="0">
              <a:solidFill>
                <a:schemeClr val="tx1"/>
              </a:solidFill>
            </a:rPr>
            <a:t>Applied Values</a:t>
          </a:r>
        </a:p>
      </dgm:t>
    </dgm:pt>
    <dgm:pt modelId="{B6D49755-8863-4FB4-9E49-D883D64EF65D}" type="parTrans" cxnId="{9A55C884-47D9-49DC-A135-9651679F6497}">
      <dgm:prSet/>
      <dgm:spPr/>
      <dgm:t>
        <a:bodyPr/>
        <a:lstStyle/>
        <a:p>
          <a:endParaRPr lang="en-GB">
            <a:solidFill>
              <a:schemeClr val="tx1"/>
            </a:solidFill>
          </a:endParaRPr>
        </a:p>
      </dgm:t>
    </dgm:pt>
    <dgm:pt modelId="{ECE574B9-DDDD-4F73-A6C5-206AA4B3DBA7}" type="sibTrans" cxnId="{9A55C884-47D9-49DC-A135-9651679F6497}">
      <dgm:prSet/>
      <dgm:spPr/>
      <dgm:t>
        <a:bodyPr/>
        <a:lstStyle/>
        <a:p>
          <a:endParaRPr lang="en-GB">
            <a:solidFill>
              <a:schemeClr val="tx1"/>
            </a:solidFill>
          </a:endParaRPr>
        </a:p>
      </dgm:t>
    </dgm:pt>
    <dgm:pt modelId="{31F32864-226F-41B2-8BFD-F4D89F116D7D}">
      <dgm:prSet phldrT="[Text]"/>
      <dgm:spPr/>
      <dgm:t>
        <a:bodyPr/>
        <a:lstStyle/>
        <a:p>
          <a:r>
            <a:rPr lang="en-GB" dirty="0">
              <a:solidFill>
                <a:schemeClr val="tx1"/>
              </a:solidFill>
            </a:rPr>
            <a:t>Quantities</a:t>
          </a:r>
        </a:p>
      </dgm:t>
    </dgm:pt>
    <dgm:pt modelId="{CA36A88B-D1F0-4C53-8FBC-29CDD62601A4}" type="parTrans" cxnId="{C04B7702-1ACC-402F-9BD2-F2AE33274EA4}">
      <dgm:prSet/>
      <dgm:spPr/>
      <dgm:t>
        <a:bodyPr/>
        <a:lstStyle/>
        <a:p>
          <a:endParaRPr lang="en-GB">
            <a:solidFill>
              <a:schemeClr val="tx1"/>
            </a:solidFill>
          </a:endParaRPr>
        </a:p>
      </dgm:t>
    </dgm:pt>
    <dgm:pt modelId="{A2C63074-09DB-43CC-A67A-D74FEF50E136}" type="sibTrans" cxnId="{C04B7702-1ACC-402F-9BD2-F2AE33274EA4}">
      <dgm:prSet/>
      <dgm:spPr/>
      <dgm:t>
        <a:bodyPr/>
        <a:lstStyle/>
        <a:p>
          <a:endParaRPr lang="en-GB">
            <a:solidFill>
              <a:schemeClr val="tx1"/>
            </a:solidFill>
          </a:endParaRPr>
        </a:p>
      </dgm:t>
    </dgm:pt>
    <dgm:pt modelId="{DB34C553-78EC-4A45-A8D2-BB4DEBF8F983}">
      <dgm:prSet phldrT="[Text]"/>
      <dgm:spPr/>
      <dgm:t>
        <a:bodyPr/>
        <a:lstStyle/>
        <a:p>
          <a:r>
            <a:rPr lang="en-GB" dirty="0">
              <a:solidFill>
                <a:schemeClr val="tx1"/>
              </a:solidFill>
            </a:rPr>
            <a:t>Constituents</a:t>
          </a:r>
        </a:p>
      </dgm:t>
    </dgm:pt>
    <dgm:pt modelId="{D555580B-8356-4347-8FAC-DAE9E442E320}" type="parTrans" cxnId="{8A809E02-05B3-41DF-A1A6-E8D9823E142E}">
      <dgm:prSet/>
      <dgm:spPr/>
      <dgm:t>
        <a:bodyPr/>
        <a:lstStyle/>
        <a:p>
          <a:endParaRPr lang="en-GB">
            <a:solidFill>
              <a:schemeClr val="tx1"/>
            </a:solidFill>
          </a:endParaRPr>
        </a:p>
      </dgm:t>
    </dgm:pt>
    <dgm:pt modelId="{3F8DD1E9-F3FE-4AA9-8931-6E68D70FCE1A}" type="sibTrans" cxnId="{8A809E02-05B3-41DF-A1A6-E8D9823E142E}">
      <dgm:prSet/>
      <dgm:spPr/>
      <dgm:t>
        <a:bodyPr/>
        <a:lstStyle/>
        <a:p>
          <a:endParaRPr lang="en-GB">
            <a:solidFill>
              <a:schemeClr val="tx1"/>
            </a:solidFill>
          </a:endParaRPr>
        </a:p>
      </dgm:t>
    </dgm:pt>
    <dgm:pt modelId="{8E42169B-715B-49FB-B050-8C8CAC0EB6E8}">
      <dgm:prSet phldrT="[Text]"/>
      <dgm:spPr/>
      <dgm:t>
        <a:bodyPr/>
        <a:lstStyle/>
        <a:p>
          <a:r>
            <a:rPr lang="en-GB" dirty="0">
              <a:solidFill>
                <a:schemeClr val="tx1"/>
              </a:solidFill>
            </a:rPr>
            <a:t>Parts</a:t>
          </a:r>
        </a:p>
      </dgm:t>
    </dgm:pt>
    <dgm:pt modelId="{9363584F-E906-4B13-B3B3-D55144B09256}" type="parTrans" cxnId="{E7D1D604-AD24-4D6D-B76A-B4CFBFEB627B}">
      <dgm:prSet/>
      <dgm:spPr/>
      <dgm:t>
        <a:bodyPr/>
        <a:lstStyle/>
        <a:p>
          <a:endParaRPr lang="en-GB">
            <a:solidFill>
              <a:schemeClr val="tx1"/>
            </a:solidFill>
          </a:endParaRPr>
        </a:p>
      </dgm:t>
    </dgm:pt>
    <dgm:pt modelId="{2E02B5FC-6C02-4B84-B28E-23D293E6D002}" type="sibTrans" cxnId="{E7D1D604-AD24-4D6D-B76A-B4CFBFEB627B}">
      <dgm:prSet/>
      <dgm:spPr/>
      <dgm:t>
        <a:bodyPr/>
        <a:lstStyle/>
        <a:p>
          <a:endParaRPr lang="en-GB">
            <a:solidFill>
              <a:schemeClr val="tx1"/>
            </a:solidFill>
          </a:endParaRPr>
        </a:p>
      </dgm:t>
    </dgm:pt>
    <dgm:pt modelId="{7FD3A01C-DFD2-45E7-9908-072507B4E704}">
      <dgm:prSet phldrT="[Text]"/>
      <dgm:spPr/>
      <dgm:t>
        <a:bodyPr/>
        <a:lstStyle/>
        <a:p>
          <a:r>
            <a:rPr lang="en-GB" dirty="0">
              <a:solidFill>
                <a:schemeClr val="tx1"/>
              </a:solidFill>
            </a:rPr>
            <a:t>Shape</a:t>
          </a:r>
        </a:p>
      </dgm:t>
    </dgm:pt>
    <dgm:pt modelId="{F36B5EEC-5358-41DA-8F72-A38CF14B7EC1}" type="parTrans" cxnId="{A856D106-1154-456B-80C1-098E653448D2}">
      <dgm:prSet/>
      <dgm:spPr/>
      <dgm:t>
        <a:bodyPr/>
        <a:lstStyle/>
        <a:p>
          <a:endParaRPr lang="en-GB">
            <a:solidFill>
              <a:schemeClr val="tx1"/>
            </a:solidFill>
          </a:endParaRPr>
        </a:p>
      </dgm:t>
    </dgm:pt>
    <dgm:pt modelId="{AE0A8C51-090E-4D1D-9DE5-A0598FE4933F}" type="sibTrans" cxnId="{A856D106-1154-456B-80C1-098E653448D2}">
      <dgm:prSet/>
      <dgm:spPr/>
      <dgm:t>
        <a:bodyPr/>
        <a:lstStyle/>
        <a:p>
          <a:endParaRPr lang="en-GB">
            <a:solidFill>
              <a:schemeClr val="tx1"/>
            </a:solidFill>
          </a:endParaRPr>
        </a:p>
      </dgm:t>
    </dgm:pt>
    <dgm:pt modelId="{0C5286E4-4C6D-477B-81CF-D7D536E35E6E}">
      <dgm:prSet phldrT="[Text]"/>
      <dgm:spPr/>
      <dgm:t>
        <a:bodyPr/>
        <a:lstStyle/>
        <a:p>
          <a:r>
            <a:rPr lang="en-GB" dirty="0">
              <a:solidFill>
                <a:schemeClr val="tx1"/>
              </a:solidFill>
            </a:rPr>
            <a:t>Functional measures</a:t>
          </a:r>
        </a:p>
      </dgm:t>
    </dgm:pt>
    <dgm:pt modelId="{CDB95A23-55B3-4B05-8A9B-58B70EFBCEF5}" type="parTrans" cxnId="{6C869366-0543-486C-B1EE-7D0782FD8A07}">
      <dgm:prSet/>
      <dgm:spPr/>
      <dgm:t>
        <a:bodyPr/>
        <a:lstStyle/>
        <a:p>
          <a:endParaRPr lang="en-GB">
            <a:solidFill>
              <a:schemeClr val="tx1"/>
            </a:solidFill>
          </a:endParaRPr>
        </a:p>
      </dgm:t>
    </dgm:pt>
    <dgm:pt modelId="{017C7CB6-0F20-4CAB-BBC4-1B1DAEBC351F}" type="sibTrans" cxnId="{6C869366-0543-486C-B1EE-7D0782FD8A07}">
      <dgm:prSet/>
      <dgm:spPr/>
      <dgm:t>
        <a:bodyPr/>
        <a:lstStyle/>
        <a:p>
          <a:endParaRPr lang="en-GB">
            <a:solidFill>
              <a:schemeClr val="tx1"/>
            </a:solidFill>
          </a:endParaRPr>
        </a:p>
      </dgm:t>
    </dgm:pt>
    <dgm:pt modelId="{5083CFE3-CF18-47EA-81A3-F7FBB089809C}">
      <dgm:prSet phldrT="[Text]"/>
      <dgm:spPr/>
      <dgm:t>
        <a:bodyPr/>
        <a:lstStyle/>
        <a:p>
          <a:r>
            <a:rPr lang="en-GB" dirty="0">
              <a:solidFill>
                <a:schemeClr val="tx1"/>
              </a:solidFill>
            </a:rPr>
            <a:t>Cost Values</a:t>
          </a:r>
        </a:p>
      </dgm:t>
    </dgm:pt>
    <dgm:pt modelId="{606793B7-A05B-4ED3-BD04-F2B31F1DC232}" type="parTrans" cxnId="{2B0FA166-B310-46FD-8973-81E4B091EF48}">
      <dgm:prSet/>
      <dgm:spPr/>
      <dgm:t>
        <a:bodyPr/>
        <a:lstStyle/>
        <a:p>
          <a:endParaRPr lang="en-GB">
            <a:solidFill>
              <a:schemeClr val="tx1"/>
            </a:solidFill>
          </a:endParaRPr>
        </a:p>
      </dgm:t>
    </dgm:pt>
    <dgm:pt modelId="{E092FA85-73A8-46D8-A163-C76E4E46AAC6}" type="sibTrans" cxnId="{2B0FA166-B310-46FD-8973-81E4B091EF48}">
      <dgm:prSet/>
      <dgm:spPr/>
      <dgm:t>
        <a:bodyPr/>
        <a:lstStyle/>
        <a:p>
          <a:endParaRPr lang="en-GB">
            <a:solidFill>
              <a:schemeClr val="tx1"/>
            </a:solidFill>
          </a:endParaRPr>
        </a:p>
      </dgm:t>
    </dgm:pt>
    <dgm:pt modelId="{FEB62416-62A0-409D-802C-8902AED2881B}">
      <dgm:prSet phldrT="[Text]"/>
      <dgm:spPr/>
      <dgm:t>
        <a:bodyPr/>
        <a:lstStyle/>
        <a:p>
          <a:r>
            <a:rPr lang="en-GB">
              <a:solidFill>
                <a:schemeClr val="tx1"/>
              </a:solidFill>
            </a:rPr>
            <a:t>Service </a:t>
          </a:r>
          <a:r>
            <a:rPr lang="en-GB" dirty="0">
              <a:solidFill>
                <a:schemeClr val="tx1"/>
              </a:solidFill>
            </a:rPr>
            <a:t>Life</a:t>
          </a:r>
        </a:p>
      </dgm:t>
    </dgm:pt>
    <dgm:pt modelId="{D6138C00-E887-4ADE-9785-ECC3929E7060}" type="parTrans" cxnId="{96ACA86A-B53B-45EE-94AC-B0510C5DCE54}">
      <dgm:prSet/>
      <dgm:spPr/>
      <dgm:t>
        <a:bodyPr/>
        <a:lstStyle/>
        <a:p>
          <a:endParaRPr lang="en-GB">
            <a:solidFill>
              <a:schemeClr val="tx1"/>
            </a:solidFill>
          </a:endParaRPr>
        </a:p>
      </dgm:t>
    </dgm:pt>
    <dgm:pt modelId="{CFE81A18-48D7-466E-9373-B183C979AC01}" type="sibTrans" cxnId="{96ACA86A-B53B-45EE-94AC-B0510C5DCE54}">
      <dgm:prSet/>
      <dgm:spPr/>
      <dgm:t>
        <a:bodyPr/>
        <a:lstStyle/>
        <a:p>
          <a:endParaRPr lang="en-GB">
            <a:solidFill>
              <a:schemeClr val="tx1"/>
            </a:solidFill>
          </a:endParaRPr>
        </a:p>
      </dgm:t>
    </dgm:pt>
    <dgm:pt modelId="{79793C12-E983-485A-8C86-620CA8E26696}">
      <dgm:prSet phldrT="[Text]"/>
      <dgm:spPr/>
      <dgm:t>
        <a:bodyPr/>
        <a:lstStyle/>
        <a:p>
          <a:r>
            <a:rPr lang="en-GB" dirty="0">
              <a:solidFill>
                <a:schemeClr val="tx1"/>
              </a:solidFill>
            </a:rPr>
            <a:t>Properties</a:t>
          </a:r>
        </a:p>
      </dgm:t>
    </dgm:pt>
    <dgm:pt modelId="{4949EDBD-C071-4816-8308-738C1A280982}" type="parTrans" cxnId="{4AE7A703-FBA9-445C-8CDE-048C00029DD7}">
      <dgm:prSet/>
      <dgm:spPr/>
      <dgm:t>
        <a:bodyPr/>
        <a:lstStyle/>
        <a:p>
          <a:endParaRPr lang="en-GB">
            <a:solidFill>
              <a:schemeClr val="tx1"/>
            </a:solidFill>
          </a:endParaRPr>
        </a:p>
      </dgm:t>
    </dgm:pt>
    <dgm:pt modelId="{FE508DAB-1C5B-419A-9190-D9302ED967DB}" type="sibTrans" cxnId="{4AE7A703-FBA9-445C-8CDE-048C00029DD7}">
      <dgm:prSet/>
      <dgm:spPr/>
      <dgm:t>
        <a:bodyPr/>
        <a:lstStyle/>
        <a:p>
          <a:endParaRPr lang="en-GB">
            <a:solidFill>
              <a:schemeClr val="tx1"/>
            </a:solidFill>
          </a:endParaRPr>
        </a:p>
      </dgm:t>
    </dgm:pt>
    <dgm:pt modelId="{501F3100-C9A0-43C6-96F1-7B84A2172E32}" type="asst">
      <dgm:prSet phldrT="[Text]"/>
      <dgm:spPr/>
      <dgm:t>
        <a:bodyPr/>
        <a:lstStyle/>
        <a:p>
          <a:r>
            <a:rPr lang="en-GB" dirty="0">
              <a:solidFill>
                <a:schemeClr val="tx1"/>
              </a:solidFill>
            </a:rPr>
            <a:t>Attributes</a:t>
          </a:r>
        </a:p>
      </dgm:t>
    </dgm:pt>
    <dgm:pt modelId="{BD96DF6B-052D-4B10-8ABF-D9B1094C7BCE}" type="parTrans" cxnId="{A9F0243E-CB39-4DF7-BF10-A74D3541E371}">
      <dgm:prSet/>
      <dgm:spPr/>
      <dgm:t>
        <a:bodyPr/>
        <a:lstStyle/>
        <a:p>
          <a:endParaRPr lang="en-GB">
            <a:solidFill>
              <a:schemeClr val="tx1"/>
            </a:solidFill>
          </a:endParaRPr>
        </a:p>
      </dgm:t>
    </dgm:pt>
    <dgm:pt modelId="{AB2391A7-9E33-41EC-9D01-ECAB63F2D6D7}" type="sibTrans" cxnId="{A9F0243E-CB39-4DF7-BF10-A74D3541E371}">
      <dgm:prSet/>
      <dgm:spPr/>
      <dgm:t>
        <a:bodyPr/>
        <a:lstStyle/>
        <a:p>
          <a:endParaRPr lang="en-GB">
            <a:solidFill>
              <a:schemeClr val="tx1"/>
            </a:solidFill>
          </a:endParaRPr>
        </a:p>
      </dgm:t>
    </dgm:pt>
    <dgm:pt modelId="{12E1C18D-4C2B-42D5-ADA7-4B7DFFEF02D4}">
      <dgm:prSet phldrT="[Text]"/>
      <dgm:spPr/>
      <dgm:t>
        <a:bodyPr/>
        <a:lstStyle/>
        <a:p>
          <a:r>
            <a:rPr lang="en-GB" dirty="0">
              <a:solidFill>
                <a:schemeClr val="tx1"/>
              </a:solidFill>
            </a:rPr>
            <a:t>Environmental Impacts</a:t>
          </a:r>
        </a:p>
      </dgm:t>
    </dgm:pt>
    <dgm:pt modelId="{ABFB95E1-360F-4FBC-8B4F-772FE74E839D}" type="parTrans" cxnId="{ECEF4AD2-E41F-4525-A3A9-711AFBAF0CE2}">
      <dgm:prSet/>
      <dgm:spPr/>
      <dgm:t>
        <a:bodyPr/>
        <a:lstStyle/>
        <a:p>
          <a:endParaRPr lang="en-GB">
            <a:solidFill>
              <a:schemeClr val="tx1"/>
            </a:solidFill>
          </a:endParaRPr>
        </a:p>
      </dgm:t>
    </dgm:pt>
    <dgm:pt modelId="{8B12D36C-D661-446D-9ACD-6E595FA2E875}" type="sibTrans" cxnId="{ECEF4AD2-E41F-4525-A3A9-711AFBAF0CE2}">
      <dgm:prSet/>
      <dgm:spPr/>
      <dgm:t>
        <a:bodyPr/>
        <a:lstStyle/>
        <a:p>
          <a:endParaRPr lang="en-GB">
            <a:solidFill>
              <a:schemeClr val="tx1"/>
            </a:solidFill>
          </a:endParaRPr>
        </a:p>
      </dgm:t>
    </dgm:pt>
    <dgm:pt modelId="{A299C04E-603B-4C0E-A9FD-10BF9AEF3582}">
      <dgm:prSet phldrT="[Text]"/>
      <dgm:spPr/>
      <dgm:t>
        <a:bodyPr/>
        <a:lstStyle/>
        <a:p>
          <a:r>
            <a:rPr lang="en-GB" dirty="0">
              <a:solidFill>
                <a:schemeClr val="tx1"/>
              </a:solidFill>
            </a:rPr>
            <a:t>Complex properties</a:t>
          </a:r>
        </a:p>
      </dgm:t>
    </dgm:pt>
    <dgm:pt modelId="{42FCD0AC-8A9E-46D7-9DB5-A1FC3578504E}" type="parTrans" cxnId="{ED32A29E-8857-4B61-A38A-CF2656AEA96C}">
      <dgm:prSet/>
      <dgm:spPr/>
      <dgm:t>
        <a:bodyPr/>
        <a:lstStyle/>
        <a:p>
          <a:endParaRPr lang="en-GB"/>
        </a:p>
      </dgm:t>
    </dgm:pt>
    <dgm:pt modelId="{387BCD7A-1D82-418D-ABC3-624DB2F24128}" type="sibTrans" cxnId="{ED32A29E-8857-4B61-A38A-CF2656AEA96C}">
      <dgm:prSet/>
      <dgm:spPr/>
      <dgm:t>
        <a:bodyPr/>
        <a:lstStyle/>
        <a:p>
          <a:endParaRPr lang="en-GB"/>
        </a:p>
      </dgm:t>
    </dgm:pt>
    <dgm:pt modelId="{023AA83B-AA93-4034-A980-D0314F2DC353}" type="pres">
      <dgm:prSet presAssocID="{34496163-9CA4-4893-A3C5-D85440DBB025}" presName="hierChild1" presStyleCnt="0">
        <dgm:presLayoutVars>
          <dgm:orgChart val="1"/>
          <dgm:chPref val="1"/>
          <dgm:dir/>
          <dgm:animOne val="branch"/>
          <dgm:animLvl val="lvl"/>
          <dgm:resizeHandles/>
        </dgm:presLayoutVars>
      </dgm:prSet>
      <dgm:spPr/>
    </dgm:pt>
    <dgm:pt modelId="{9CF4FFF8-ADBD-4746-80C9-DAE53345FB83}" type="pres">
      <dgm:prSet presAssocID="{4C1F6FD8-C729-409C-935B-B12D22A7CD01}" presName="hierRoot1" presStyleCnt="0">
        <dgm:presLayoutVars>
          <dgm:hierBranch val="init"/>
        </dgm:presLayoutVars>
      </dgm:prSet>
      <dgm:spPr/>
    </dgm:pt>
    <dgm:pt modelId="{03A560BA-E005-4913-A94C-7EB6EDA47FEC}" type="pres">
      <dgm:prSet presAssocID="{4C1F6FD8-C729-409C-935B-B12D22A7CD01}" presName="rootComposite1" presStyleCnt="0"/>
      <dgm:spPr/>
    </dgm:pt>
    <dgm:pt modelId="{C5C1967A-E6F4-4564-957D-49D630A9F4CF}" type="pres">
      <dgm:prSet presAssocID="{4C1F6FD8-C729-409C-935B-B12D22A7CD01}" presName="rootText1" presStyleLbl="node0" presStyleIdx="0" presStyleCnt="1">
        <dgm:presLayoutVars>
          <dgm:chPref val="3"/>
        </dgm:presLayoutVars>
      </dgm:prSet>
      <dgm:spPr/>
    </dgm:pt>
    <dgm:pt modelId="{5CB7E798-BD8F-46BF-82C7-303CA32C96EA}" type="pres">
      <dgm:prSet presAssocID="{4C1F6FD8-C729-409C-935B-B12D22A7CD01}" presName="rootConnector1" presStyleLbl="node1" presStyleIdx="0" presStyleCnt="0"/>
      <dgm:spPr/>
    </dgm:pt>
    <dgm:pt modelId="{4BE70915-3E07-4E4D-9ABD-79B184BBC3EB}" type="pres">
      <dgm:prSet presAssocID="{4C1F6FD8-C729-409C-935B-B12D22A7CD01}" presName="hierChild2" presStyleCnt="0"/>
      <dgm:spPr/>
    </dgm:pt>
    <dgm:pt modelId="{A47C8E0C-833B-405F-9075-043320E8CE33}" type="pres">
      <dgm:prSet presAssocID="{D555580B-8356-4347-8FAC-DAE9E442E320}" presName="Name37" presStyleLbl="parChTrans1D2" presStyleIdx="0" presStyleCnt="7"/>
      <dgm:spPr/>
    </dgm:pt>
    <dgm:pt modelId="{EDE13492-0AED-4DD3-86A5-759D278BA122}" type="pres">
      <dgm:prSet presAssocID="{DB34C553-78EC-4A45-A8D2-BB4DEBF8F983}" presName="hierRoot2" presStyleCnt="0">
        <dgm:presLayoutVars>
          <dgm:hierBranch val="init"/>
        </dgm:presLayoutVars>
      </dgm:prSet>
      <dgm:spPr/>
    </dgm:pt>
    <dgm:pt modelId="{30394CA9-A0AA-43D6-BAF9-59362856F64A}" type="pres">
      <dgm:prSet presAssocID="{DB34C553-78EC-4A45-A8D2-BB4DEBF8F983}" presName="rootComposite" presStyleCnt="0"/>
      <dgm:spPr/>
    </dgm:pt>
    <dgm:pt modelId="{BB466BD9-5432-4FF6-8B4E-9BA8FDFFD074}" type="pres">
      <dgm:prSet presAssocID="{DB34C553-78EC-4A45-A8D2-BB4DEBF8F983}" presName="rootText" presStyleLbl="node2" presStyleIdx="0" presStyleCnt="5">
        <dgm:presLayoutVars>
          <dgm:chPref val="3"/>
        </dgm:presLayoutVars>
      </dgm:prSet>
      <dgm:spPr/>
    </dgm:pt>
    <dgm:pt modelId="{D28F4BC1-98BE-4ABE-B8BB-F7448DF0FD8F}" type="pres">
      <dgm:prSet presAssocID="{DB34C553-78EC-4A45-A8D2-BB4DEBF8F983}" presName="rootConnector" presStyleLbl="node2" presStyleIdx="0" presStyleCnt="5"/>
      <dgm:spPr/>
    </dgm:pt>
    <dgm:pt modelId="{423EC251-BBEC-4AE6-88BB-BA8F4B533A23}" type="pres">
      <dgm:prSet presAssocID="{DB34C553-78EC-4A45-A8D2-BB4DEBF8F983}" presName="hierChild4" presStyleCnt="0"/>
      <dgm:spPr/>
    </dgm:pt>
    <dgm:pt modelId="{6D9A7AC9-9719-4001-B21D-99AE8861F8A4}" type="pres">
      <dgm:prSet presAssocID="{9363584F-E906-4B13-B3B3-D55144B09256}" presName="Name37" presStyleLbl="parChTrans1D3" presStyleIdx="0" presStyleCnt="6"/>
      <dgm:spPr/>
    </dgm:pt>
    <dgm:pt modelId="{F6F31A53-A5DA-46E2-A8C9-5A70E5298D95}" type="pres">
      <dgm:prSet presAssocID="{8E42169B-715B-49FB-B050-8C8CAC0EB6E8}" presName="hierRoot2" presStyleCnt="0">
        <dgm:presLayoutVars>
          <dgm:hierBranch val="init"/>
        </dgm:presLayoutVars>
      </dgm:prSet>
      <dgm:spPr/>
    </dgm:pt>
    <dgm:pt modelId="{766DC1A8-FBB4-4497-A370-9EBFBFAFFDD0}" type="pres">
      <dgm:prSet presAssocID="{8E42169B-715B-49FB-B050-8C8CAC0EB6E8}" presName="rootComposite" presStyleCnt="0"/>
      <dgm:spPr/>
    </dgm:pt>
    <dgm:pt modelId="{A2805592-39A6-40FB-AD12-C63491534C83}" type="pres">
      <dgm:prSet presAssocID="{8E42169B-715B-49FB-B050-8C8CAC0EB6E8}" presName="rootText" presStyleLbl="node3" presStyleIdx="0" presStyleCnt="6">
        <dgm:presLayoutVars>
          <dgm:chPref val="3"/>
        </dgm:presLayoutVars>
      </dgm:prSet>
      <dgm:spPr/>
    </dgm:pt>
    <dgm:pt modelId="{F173FAF8-5E2C-4275-B2E3-4E11F3D49C44}" type="pres">
      <dgm:prSet presAssocID="{8E42169B-715B-49FB-B050-8C8CAC0EB6E8}" presName="rootConnector" presStyleLbl="node3" presStyleIdx="0" presStyleCnt="6"/>
      <dgm:spPr/>
    </dgm:pt>
    <dgm:pt modelId="{E29F8652-2BA7-4B71-9FE7-1689293973DE}" type="pres">
      <dgm:prSet presAssocID="{8E42169B-715B-49FB-B050-8C8CAC0EB6E8}" presName="hierChild4" presStyleCnt="0"/>
      <dgm:spPr/>
    </dgm:pt>
    <dgm:pt modelId="{2DA46BAB-2926-4D32-ADA0-9FB7E10F6855}" type="pres">
      <dgm:prSet presAssocID="{8E42169B-715B-49FB-B050-8C8CAC0EB6E8}" presName="hierChild5" presStyleCnt="0"/>
      <dgm:spPr/>
    </dgm:pt>
    <dgm:pt modelId="{D60C2DE9-3C0B-44CC-BF8C-26D57BCD64BE}" type="pres">
      <dgm:prSet presAssocID="{DB34C553-78EC-4A45-A8D2-BB4DEBF8F983}" presName="hierChild5" presStyleCnt="0"/>
      <dgm:spPr/>
    </dgm:pt>
    <dgm:pt modelId="{7F109117-599C-4210-8840-4E9D47C8033C}" type="pres">
      <dgm:prSet presAssocID="{4949EDBD-C071-4816-8308-738C1A280982}" presName="Name37" presStyleLbl="parChTrans1D2" presStyleIdx="1" presStyleCnt="7"/>
      <dgm:spPr/>
    </dgm:pt>
    <dgm:pt modelId="{531496C4-8AC6-475F-ADD6-2E5748E9B077}" type="pres">
      <dgm:prSet presAssocID="{79793C12-E983-485A-8C86-620CA8E26696}" presName="hierRoot2" presStyleCnt="0">
        <dgm:presLayoutVars>
          <dgm:hierBranch val="init"/>
        </dgm:presLayoutVars>
      </dgm:prSet>
      <dgm:spPr/>
    </dgm:pt>
    <dgm:pt modelId="{8ABBFD1B-CBCA-4CBC-9D04-ED0B4DBF062F}" type="pres">
      <dgm:prSet presAssocID="{79793C12-E983-485A-8C86-620CA8E26696}" presName="rootComposite" presStyleCnt="0"/>
      <dgm:spPr/>
    </dgm:pt>
    <dgm:pt modelId="{1270535B-E550-43EF-9FDA-59EE70668672}" type="pres">
      <dgm:prSet presAssocID="{79793C12-E983-485A-8C86-620CA8E26696}" presName="rootText" presStyleLbl="node2" presStyleIdx="1" presStyleCnt="5">
        <dgm:presLayoutVars>
          <dgm:chPref val="3"/>
        </dgm:presLayoutVars>
      </dgm:prSet>
      <dgm:spPr/>
    </dgm:pt>
    <dgm:pt modelId="{43A7515F-6762-43CE-AB20-13955100D07E}" type="pres">
      <dgm:prSet presAssocID="{79793C12-E983-485A-8C86-620CA8E26696}" presName="rootConnector" presStyleLbl="node2" presStyleIdx="1" presStyleCnt="5"/>
      <dgm:spPr/>
    </dgm:pt>
    <dgm:pt modelId="{B1B3DA34-9F89-436B-8032-B0EA56D76C4C}" type="pres">
      <dgm:prSet presAssocID="{79793C12-E983-485A-8C86-620CA8E26696}" presName="hierChild4" presStyleCnt="0"/>
      <dgm:spPr/>
    </dgm:pt>
    <dgm:pt modelId="{417C5158-CDF9-4603-926B-E57412B84195}" type="pres">
      <dgm:prSet presAssocID="{42FCD0AC-8A9E-46D7-9DB5-A1FC3578504E}" presName="Name37" presStyleLbl="parChTrans1D3" presStyleIdx="1" presStyleCnt="6"/>
      <dgm:spPr/>
    </dgm:pt>
    <dgm:pt modelId="{B591AD2A-48E0-445B-BDF8-45D6411F3FE0}" type="pres">
      <dgm:prSet presAssocID="{A299C04E-603B-4C0E-A9FD-10BF9AEF3582}" presName="hierRoot2" presStyleCnt="0">
        <dgm:presLayoutVars>
          <dgm:hierBranch val="init"/>
        </dgm:presLayoutVars>
      </dgm:prSet>
      <dgm:spPr/>
    </dgm:pt>
    <dgm:pt modelId="{858C0C49-22EC-404B-BF93-FF96BDD8249D}" type="pres">
      <dgm:prSet presAssocID="{A299C04E-603B-4C0E-A9FD-10BF9AEF3582}" presName="rootComposite" presStyleCnt="0"/>
      <dgm:spPr/>
    </dgm:pt>
    <dgm:pt modelId="{88E09877-61C1-4637-98A2-458A3E332D57}" type="pres">
      <dgm:prSet presAssocID="{A299C04E-603B-4C0E-A9FD-10BF9AEF3582}" presName="rootText" presStyleLbl="node3" presStyleIdx="1" presStyleCnt="6">
        <dgm:presLayoutVars>
          <dgm:chPref val="3"/>
        </dgm:presLayoutVars>
      </dgm:prSet>
      <dgm:spPr/>
    </dgm:pt>
    <dgm:pt modelId="{AF057B45-BD0A-4B0F-82C3-2518B0BE0820}" type="pres">
      <dgm:prSet presAssocID="{A299C04E-603B-4C0E-A9FD-10BF9AEF3582}" presName="rootConnector" presStyleLbl="node3" presStyleIdx="1" presStyleCnt="6"/>
      <dgm:spPr/>
    </dgm:pt>
    <dgm:pt modelId="{037DD15B-2ACE-4235-AE47-B03E637182C4}" type="pres">
      <dgm:prSet presAssocID="{A299C04E-603B-4C0E-A9FD-10BF9AEF3582}" presName="hierChild4" presStyleCnt="0"/>
      <dgm:spPr/>
    </dgm:pt>
    <dgm:pt modelId="{5CDC6B85-7A28-41A0-BF8D-419CE552A10C}" type="pres">
      <dgm:prSet presAssocID="{A299C04E-603B-4C0E-A9FD-10BF9AEF3582}" presName="hierChild5" presStyleCnt="0"/>
      <dgm:spPr/>
    </dgm:pt>
    <dgm:pt modelId="{D5AFEF0F-7EA6-4724-9263-7932E0B3A6F2}" type="pres">
      <dgm:prSet presAssocID="{79793C12-E983-485A-8C86-620CA8E26696}" presName="hierChild5" presStyleCnt="0"/>
      <dgm:spPr/>
    </dgm:pt>
    <dgm:pt modelId="{31B650F8-3518-4ABD-974F-28CE485F29E5}" type="pres">
      <dgm:prSet presAssocID="{F36B5EEC-5358-41DA-8F72-A38CF14B7EC1}" presName="Name37" presStyleLbl="parChTrans1D2" presStyleIdx="2" presStyleCnt="7"/>
      <dgm:spPr/>
    </dgm:pt>
    <dgm:pt modelId="{07C4CDD3-A44A-4583-A22D-2264E06BED84}" type="pres">
      <dgm:prSet presAssocID="{7FD3A01C-DFD2-45E7-9908-072507B4E704}" presName="hierRoot2" presStyleCnt="0">
        <dgm:presLayoutVars>
          <dgm:hierBranch val="init"/>
        </dgm:presLayoutVars>
      </dgm:prSet>
      <dgm:spPr/>
    </dgm:pt>
    <dgm:pt modelId="{DC13D93B-0740-4755-B73E-C1499294B204}" type="pres">
      <dgm:prSet presAssocID="{7FD3A01C-DFD2-45E7-9908-072507B4E704}" presName="rootComposite" presStyleCnt="0"/>
      <dgm:spPr/>
    </dgm:pt>
    <dgm:pt modelId="{2E8B011B-4E57-4065-9148-86774199937B}" type="pres">
      <dgm:prSet presAssocID="{7FD3A01C-DFD2-45E7-9908-072507B4E704}" presName="rootText" presStyleLbl="node2" presStyleIdx="2" presStyleCnt="5">
        <dgm:presLayoutVars>
          <dgm:chPref val="3"/>
        </dgm:presLayoutVars>
      </dgm:prSet>
      <dgm:spPr/>
    </dgm:pt>
    <dgm:pt modelId="{1F95D5A7-72C6-4688-85B5-7A17C9D2D739}" type="pres">
      <dgm:prSet presAssocID="{7FD3A01C-DFD2-45E7-9908-072507B4E704}" presName="rootConnector" presStyleLbl="node2" presStyleIdx="2" presStyleCnt="5"/>
      <dgm:spPr/>
    </dgm:pt>
    <dgm:pt modelId="{5BD0EFE7-F85C-48A4-BB05-A2C901D699CF}" type="pres">
      <dgm:prSet presAssocID="{7FD3A01C-DFD2-45E7-9908-072507B4E704}" presName="hierChild4" presStyleCnt="0"/>
      <dgm:spPr/>
    </dgm:pt>
    <dgm:pt modelId="{697FB947-F937-475A-88F5-87BA1C6D494E}" type="pres">
      <dgm:prSet presAssocID="{D6138C00-E887-4ADE-9785-ECC3929E7060}" presName="Name37" presStyleLbl="parChTrans1D3" presStyleIdx="2" presStyleCnt="6"/>
      <dgm:spPr/>
    </dgm:pt>
    <dgm:pt modelId="{9003FBC0-B497-4849-9C3D-716B478A020E}" type="pres">
      <dgm:prSet presAssocID="{FEB62416-62A0-409D-802C-8902AED2881B}" presName="hierRoot2" presStyleCnt="0">
        <dgm:presLayoutVars>
          <dgm:hierBranch val="init"/>
        </dgm:presLayoutVars>
      </dgm:prSet>
      <dgm:spPr/>
    </dgm:pt>
    <dgm:pt modelId="{EB71AC78-0C60-4ECF-80C8-F7C52D735E3A}" type="pres">
      <dgm:prSet presAssocID="{FEB62416-62A0-409D-802C-8902AED2881B}" presName="rootComposite" presStyleCnt="0"/>
      <dgm:spPr/>
    </dgm:pt>
    <dgm:pt modelId="{23598ECD-EB5C-4FBB-85BA-BB29E58235EE}" type="pres">
      <dgm:prSet presAssocID="{FEB62416-62A0-409D-802C-8902AED2881B}" presName="rootText" presStyleLbl="node3" presStyleIdx="2" presStyleCnt="6">
        <dgm:presLayoutVars>
          <dgm:chPref val="3"/>
        </dgm:presLayoutVars>
      </dgm:prSet>
      <dgm:spPr/>
    </dgm:pt>
    <dgm:pt modelId="{FFE78BAF-4710-4B63-AF02-33A33752BAE8}" type="pres">
      <dgm:prSet presAssocID="{FEB62416-62A0-409D-802C-8902AED2881B}" presName="rootConnector" presStyleLbl="node3" presStyleIdx="2" presStyleCnt="6"/>
      <dgm:spPr/>
    </dgm:pt>
    <dgm:pt modelId="{C0D61832-15E6-40FE-957D-5FF6077D88E7}" type="pres">
      <dgm:prSet presAssocID="{FEB62416-62A0-409D-802C-8902AED2881B}" presName="hierChild4" presStyleCnt="0"/>
      <dgm:spPr/>
    </dgm:pt>
    <dgm:pt modelId="{A7997F81-3EF3-491F-8CE9-B8C22C6676C6}" type="pres">
      <dgm:prSet presAssocID="{FEB62416-62A0-409D-802C-8902AED2881B}" presName="hierChild5" presStyleCnt="0"/>
      <dgm:spPr/>
    </dgm:pt>
    <dgm:pt modelId="{9754F55C-D0EA-468A-8A61-2413060E37A8}" type="pres">
      <dgm:prSet presAssocID="{7FD3A01C-DFD2-45E7-9908-072507B4E704}" presName="hierChild5" presStyleCnt="0"/>
      <dgm:spPr/>
    </dgm:pt>
    <dgm:pt modelId="{ABC78FFB-2F11-4FA5-A8C6-62D5787BBBA6}" type="pres">
      <dgm:prSet presAssocID="{CA36A88B-D1F0-4C53-8FBC-29CDD62601A4}" presName="Name37" presStyleLbl="parChTrans1D2" presStyleIdx="3" presStyleCnt="7"/>
      <dgm:spPr/>
    </dgm:pt>
    <dgm:pt modelId="{D10B7FD4-8CFF-40C1-913A-7C5D833A6F57}" type="pres">
      <dgm:prSet presAssocID="{31F32864-226F-41B2-8BFD-F4D89F116D7D}" presName="hierRoot2" presStyleCnt="0">
        <dgm:presLayoutVars>
          <dgm:hierBranch val="init"/>
        </dgm:presLayoutVars>
      </dgm:prSet>
      <dgm:spPr/>
    </dgm:pt>
    <dgm:pt modelId="{57E98702-BA43-4CD6-9ED5-62C5AE572636}" type="pres">
      <dgm:prSet presAssocID="{31F32864-226F-41B2-8BFD-F4D89F116D7D}" presName="rootComposite" presStyleCnt="0"/>
      <dgm:spPr/>
    </dgm:pt>
    <dgm:pt modelId="{D47C4437-0BE2-4F3E-98EE-8A9266A1F03C}" type="pres">
      <dgm:prSet presAssocID="{31F32864-226F-41B2-8BFD-F4D89F116D7D}" presName="rootText" presStyleLbl="node2" presStyleIdx="3" presStyleCnt="5">
        <dgm:presLayoutVars>
          <dgm:chPref val="3"/>
        </dgm:presLayoutVars>
      </dgm:prSet>
      <dgm:spPr/>
    </dgm:pt>
    <dgm:pt modelId="{8F694C06-47A7-425F-A78E-70857DA6A058}" type="pres">
      <dgm:prSet presAssocID="{31F32864-226F-41B2-8BFD-F4D89F116D7D}" presName="rootConnector" presStyleLbl="node2" presStyleIdx="3" presStyleCnt="5"/>
      <dgm:spPr/>
    </dgm:pt>
    <dgm:pt modelId="{07861778-3C1D-42D4-9481-4F28E7BF1954}" type="pres">
      <dgm:prSet presAssocID="{31F32864-226F-41B2-8BFD-F4D89F116D7D}" presName="hierChild4" presStyleCnt="0"/>
      <dgm:spPr/>
    </dgm:pt>
    <dgm:pt modelId="{4AE50DD5-89A0-4D26-A6D4-BD32B24F3645}" type="pres">
      <dgm:prSet presAssocID="{CDB95A23-55B3-4B05-8A9B-58B70EFBCEF5}" presName="Name37" presStyleLbl="parChTrans1D3" presStyleIdx="3" presStyleCnt="6"/>
      <dgm:spPr/>
    </dgm:pt>
    <dgm:pt modelId="{4DB8EA52-F05C-465A-9708-BD65DA8B7459}" type="pres">
      <dgm:prSet presAssocID="{0C5286E4-4C6D-477B-81CF-D7D536E35E6E}" presName="hierRoot2" presStyleCnt="0">
        <dgm:presLayoutVars>
          <dgm:hierBranch val="init"/>
        </dgm:presLayoutVars>
      </dgm:prSet>
      <dgm:spPr/>
    </dgm:pt>
    <dgm:pt modelId="{EB1C52D3-A3E1-484C-AD4A-4E7CE404D3C9}" type="pres">
      <dgm:prSet presAssocID="{0C5286E4-4C6D-477B-81CF-D7D536E35E6E}" presName="rootComposite" presStyleCnt="0"/>
      <dgm:spPr/>
    </dgm:pt>
    <dgm:pt modelId="{83862324-3B5E-4986-A03E-BB3180765163}" type="pres">
      <dgm:prSet presAssocID="{0C5286E4-4C6D-477B-81CF-D7D536E35E6E}" presName="rootText" presStyleLbl="node3" presStyleIdx="3" presStyleCnt="6">
        <dgm:presLayoutVars>
          <dgm:chPref val="3"/>
        </dgm:presLayoutVars>
      </dgm:prSet>
      <dgm:spPr/>
    </dgm:pt>
    <dgm:pt modelId="{55B7C86F-E8F0-4394-9328-3E85171408B4}" type="pres">
      <dgm:prSet presAssocID="{0C5286E4-4C6D-477B-81CF-D7D536E35E6E}" presName="rootConnector" presStyleLbl="node3" presStyleIdx="3" presStyleCnt="6"/>
      <dgm:spPr/>
    </dgm:pt>
    <dgm:pt modelId="{0FF91617-EA8F-445D-8BA2-A4DA53704444}" type="pres">
      <dgm:prSet presAssocID="{0C5286E4-4C6D-477B-81CF-D7D536E35E6E}" presName="hierChild4" presStyleCnt="0"/>
      <dgm:spPr/>
    </dgm:pt>
    <dgm:pt modelId="{6DCCF23E-58A3-4FAF-B3B6-AC3C950A45BB}" type="pres">
      <dgm:prSet presAssocID="{0C5286E4-4C6D-477B-81CF-D7D536E35E6E}" presName="hierChild5" presStyleCnt="0"/>
      <dgm:spPr/>
    </dgm:pt>
    <dgm:pt modelId="{9A1C2B08-61A4-47DA-A545-9A672B9C4D8D}" type="pres">
      <dgm:prSet presAssocID="{31F32864-226F-41B2-8BFD-F4D89F116D7D}" presName="hierChild5" presStyleCnt="0"/>
      <dgm:spPr/>
    </dgm:pt>
    <dgm:pt modelId="{350082FE-E31C-4D6E-A045-B77D87814D2F}" type="pres">
      <dgm:prSet presAssocID="{B6D49755-8863-4FB4-9E49-D883D64EF65D}" presName="Name37" presStyleLbl="parChTrans1D2" presStyleIdx="4" presStyleCnt="7"/>
      <dgm:spPr/>
    </dgm:pt>
    <dgm:pt modelId="{A1E6A290-8913-4A1E-A3E6-315C671904A6}" type="pres">
      <dgm:prSet presAssocID="{A132D67B-AA9A-4E17-B97B-B7688F708AA2}" presName="hierRoot2" presStyleCnt="0">
        <dgm:presLayoutVars>
          <dgm:hierBranch val="init"/>
        </dgm:presLayoutVars>
      </dgm:prSet>
      <dgm:spPr/>
    </dgm:pt>
    <dgm:pt modelId="{126C6F1C-0C51-4EF7-9EAB-585ED2E2FD0F}" type="pres">
      <dgm:prSet presAssocID="{A132D67B-AA9A-4E17-B97B-B7688F708AA2}" presName="rootComposite" presStyleCnt="0"/>
      <dgm:spPr/>
    </dgm:pt>
    <dgm:pt modelId="{0D12F815-413A-47C8-875E-A4CB5954CBDF}" type="pres">
      <dgm:prSet presAssocID="{A132D67B-AA9A-4E17-B97B-B7688F708AA2}" presName="rootText" presStyleLbl="node2" presStyleIdx="4" presStyleCnt="5">
        <dgm:presLayoutVars>
          <dgm:chPref val="3"/>
        </dgm:presLayoutVars>
      </dgm:prSet>
      <dgm:spPr/>
    </dgm:pt>
    <dgm:pt modelId="{18107C9C-6B69-4F7B-A051-76B8E728E3B3}" type="pres">
      <dgm:prSet presAssocID="{A132D67B-AA9A-4E17-B97B-B7688F708AA2}" presName="rootConnector" presStyleLbl="node2" presStyleIdx="4" presStyleCnt="5"/>
      <dgm:spPr/>
    </dgm:pt>
    <dgm:pt modelId="{22AB2AE5-E727-4C7B-9CB3-EB40C9DEBF66}" type="pres">
      <dgm:prSet presAssocID="{A132D67B-AA9A-4E17-B97B-B7688F708AA2}" presName="hierChild4" presStyleCnt="0"/>
      <dgm:spPr/>
    </dgm:pt>
    <dgm:pt modelId="{F7F4C28D-0D1C-4C97-9C77-F71F56176F21}" type="pres">
      <dgm:prSet presAssocID="{606793B7-A05B-4ED3-BD04-F2B31F1DC232}" presName="Name37" presStyleLbl="parChTrans1D3" presStyleIdx="4" presStyleCnt="6"/>
      <dgm:spPr/>
    </dgm:pt>
    <dgm:pt modelId="{6D20EC75-97A4-40CC-8E69-D39900B3B0E5}" type="pres">
      <dgm:prSet presAssocID="{5083CFE3-CF18-47EA-81A3-F7FBB089809C}" presName="hierRoot2" presStyleCnt="0">
        <dgm:presLayoutVars>
          <dgm:hierBranch val="init"/>
        </dgm:presLayoutVars>
      </dgm:prSet>
      <dgm:spPr/>
    </dgm:pt>
    <dgm:pt modelId="{09435C4D-48B5-44A0-943C-748F67EFBFC5}" type="pres">
      <dgm:prSet presAssocID="{5083CFE3-CF18-47EA-81A3-F7FBB089809C}" presName="rootComposite" presStyleCnt="0"/>
      <dgm:spPr/>
    </dgm:pt>
    <dgm:pt modelId="{C7713236-26B4-4FE7-9B35-8F84F7613A10}" type="pres">
      <dgm:prSet presAssocID="{5083CFE3-CF18-47EA-81A3-F7FBB089809C}" presName="rootText" presStyleLbl="node3" presStyleIdx="4" presStyleCnt="6">
        <dgm:presLayoutVars>
          <dgm:chPref val="3"/>
        </dgm:presLayoutVars>
      </dgm:prSet>
      <dgm:spPr/>
    </dgm:pt>
    <dgm:pt modelId="{2921A30A-FC76-452F-B67E-8FD3D0E45283}" type="pres">
      <dgm:prSet presAssocID="{5083CFE3-CF18-47EA-81A3-F7FBB089809C}" presName="rootConnector" presStyleLbl="node3" presStyleIdx="4" presStyleCnt="6"/>
      <dgm:spPr/>
    </dgm:pt>
    <dgm:pt modelId="{4D28C6FA-51C1-43B3-B03D-6C02A0073176}" type="pres">
      <dgm:prSet presAssocID="{5083CFE3-CF18-47EA-81A3-F7FBB089809C}" presName="hierChild4" presStyleCnt="0"/>
      <dgm:spPr/>
    </dgm:pt>
    <dgm:pt modelId="{E2551B81-455C-48EE-84CA-F8E556BD9A2B}" type="pres">
      <dgm:prSet presAssocID="{5083CFE3-CF18-47EA-81A3-F7FBB089809C}" presName="hierChild5" presStyleCnt="0"/>
      <dgm:spPr/>
    </dgm:pt>
    <dgm:pt modelId="{CF173195-7B3D-40DB-A924-D2DA519AA9E3}" type="pres">
      <dgm:prSet presAssocID="{ABFB95E1-360F-4FBC-8B4F-772FE74E839D}" presName="Name37" presStyleLbl="parChTrans1D3" presStyleIdx="5" presStyleCnt="6"/>
      <dgm:spPr/>
    </dgm:pt>
    <dgm:pt modelId="{82FB7B81-8B32-45B3-93FD-772D960AAFAA}" type="pres">
      <dgm:prSet presAssocID="{12E1C18D-4C2B-42D5-ADA7-4B7DFFEF02D4}" presName="hierRoot2" presStyleCnt="0">
        <dgm:presLayoutVars>
          <dgm:hierBranch val="init"/>
        </dgm:presLayoutVars>
      </dgm:prSet>
      <dgm:spPr/>
    </dgm:pt>
    <dgm:pt modelId="{521014DD-7D4F-4B69-A1BF-7DB275E07875}" type="pres">
      <dgm:prSet presAssocID="{12E1C18D-4C2B-42D5-ADA7-4B7DFFEF02D4}" presName="rootComposite" presStyleCnt="0"/>
      <dgm:spPr/>
    </dgm:pt>
    <dgm:pt modelId="{2D530855-2EB4-481A-9AE9-44DB7C10A3B9}" type="pres">
      <dgm:prSet presAssocID="{12E1C18D-4C2B-42D5-ADA7-4B7DFFEF02D4}" presName="rootText" presStyleLbl="node3" presStyleIdx="5" presStyleCnt="6">
        <dgm:presLayoutVars>
          <dgm:chPref val="3"/>
        </dgm:presLayoutVars>
      </dgm:prSet>
      <dgm:spPr/>
    </dgm:pt>
    <dgm:pt modelId="{080DEFAB-D51B-4CE3-B0B4-064AFE19EE5E}" type="pres">
      <dgm:prSet presAssocID="{12E1C18D-4C2B-42D5-ADA7-4B7DFFEF02D4}" presName="rootConnector" presStyleLbl="node3" presStyleIdx="5" presStyleCnt="6"/>
      <dgm:spPr/>
    </dgm:pt>
    <dgm:pt modelId="{578C5561-719C-476A-8EC7-678CE2D1E41C}" type="pres">
      <dgm:prSet presAssocID="{12E1C18D-4C2B-42D5-ADA7-4B7DFFEF02D4}" presName="hierChild4" presStyleCnt="0"/>
      <dgm:spPr/>
    </dgm:pt>
    <dgm:pt modelId="{A3671D47-5DDC-40C9-93B9-C12BE54C7FD0}" type="pres">
      <dgm:prSet presAssocID="{12E1C18D-4C2B-42D5-ADA7-4B7DFFEF02D4}" presName="hierChild5" presStyleCnt="0"/>
      <dgm:spPr/>
    </dgm:pt>
    <dgm:pt modelId="{0F68C9F8-161A-4BA4-A965-81AE3AAD73DA}" type="pres">
      <dgm:prSet presAssocID="{A132D67B-AA9A-4E17-B97B-B7688F708AA2}" presName="hierChild5" presStyleCnt="0"/>
      <dgm:spPr/>
    </dgm:pt>
    <dgm:pt modelId="{5DE35B34-CDB8-4738-87F2-18024E92A165}" type="pres">
      <dgm:prSet presAssocID="{4C1F6FD8-C729-409C-935B-B12D22A7CD01}" presName="hierChild3" presStyleCnt="0"/>
      <dgm:spPr/>
    </dgm:pt>
    <dgm:pt modelId="{160BC5C5-C535-40AE-BD1E-9EE59CD03853}" type="pres">
      <dgm:prSet presAssocID="{9987D93A-711E-431A-8BDA-70124A6C4FD9}" presName="Name111" presStyleLbl="parChTrans1D2" presStyleIdx="5" presStyleCnt="7"/>
      <dgm:spPr/>
    </dgm:pt>
    <dgm:pt modelId="{00BDB145-7859-4CDE-86EB-8288C79E285A}" type="pres">
      <dgm:prSet presAssocID="{50BF6310-9DB4-4B39-AC6E-F5921822F4F1}" presName="hierRoot3" presStyleCnt="0">
        <dgm:presLayoutVars>
          <dgm:hierBranch val="init"/>
        </dgm:presLayoutVars>
      </dgm:prSet>
      <dgm:spPr/>
    </dgm:pt>
    <dgm:pt modelId="{28F0508B-1B2E-4230-8495-869E686A8DB3}" type="pres">
      <dgm:prSet presAssocID="{50BF6310-9DB4-4B39-AC6E-F5921822F4F1}" presName="rootComposite3" presStyleCnt="0"/>
      <dgm:spPr/>
    </dgm:pt>
    <dgm:pt modelId="{90A68CE5-AE3B-469C-97B7-45E37CCE9D65}" type="pres">
      <dgm:prSet presAssocID="{50BF6310-9DB4-4B39-AC6E-F5921822F4F1}" presName="rootText3" presStyleLbl="asst1" presStyleIdx="0" presStyleCnt="2">
        <dgm:presLayoutVars>
          <dgm:chPref val="3"/>
        </dgm:presLayoutVars>
      </dgm:prSet>
      <dgm:spPr/>
    </dgm:pt>
    <dgm:pt modelId="{FA3E9C16-6A03-4CFB-BBC4-5709F0CEB758}" type="pres">
      <dgm:prSet presAssocID="{50BF6310-9DB4-4B39-AC6E-F5921822F4F1}" presName="rootConnector3" presStyleLbl="asst1" presStyleIdx="0" presStyleCnt="2"/>
      <dgm:spPr/>
    </dgm:pt>
    <dgm:pt modelId="{FE206F4F-FC03-4941-8A3F-0F9797570396}" type="pres">
      <dgm:prSet presAssocID="{50BF6310-9DB4-4B39-AC6E-F5921822F4F1}" presName="hierChild6" presStyleCnt="0"/>
      <dgm:spPr/>
    </dgm:pt>
    <dgm:pt modelId="{7F964439-5F72-48C7-88B0-B814A4415247}" type="pres">
      <dgm:prSet presAssocID="{50BF6310-9DB4-4B39-AC6E-F5921822F4F1}" presName="hierChild7" presStyleCnt="0"/>
      <dgm:spPr/>
    </dgm:pt>
    <dgm:pt modelId="{86567C79-0DB4-4761-AEC3-31CBFCEC7884}" type="pres">
      <dgm:prSet presAssocID="{BD96DF6B-052D-4B10-8ABF-D9B1094C7BCE}" presName="Name111" presStyleLbl="parChTrans1D2" presStyleIdx="6" presStyleCnt="7"/>
      <dgm:spPr/>
    </dgm:pt>
    <dgm:pt modelId="{04904128-9150-4D2E-8BBE-6A5B24314B51}" type="pres">
      <dgm:prSet presAssocID="{501F3100-C9A0-43C6-96F1-7B84A2172E32}" presName="hierRoot3" presStyleCnt="0">
        <dgm:presLayoutVars>
          <dgm:hierBranch val="init"/>
        </dgm:presLayoutVars>
      </dgm:prSet>
      <dgm:spPr/>
    </dgm:pt>
    <dgm:pt modelId="{3597DEB7-4746-4388-8904-C6325342FAFD}" type="pres">
      <dgm:prSet presAssocID="{501F3100-C9A0-43C6-96F1-7B84A2172E32}" presName="rootComposite3" presStyleCnt="0"/>
      <dgm:spPr/>
    </dgm:pt>
    <dgm:pt modelId="{FF0FE909-2F00-44CA-91AB-3FC426731FC7}" type="pres">
      <dgm:prSet presAssocID="{501F3100-C9A0-43C6-96F1-7B84A2172E32}" presName="rootText3" presStyleLbl="asst1" presStyleIdx="1" presStyleCnt="2">
        <dgm:presLayoutVars>
          <dgm:chPref val="3"/>
        </dgm:presLayoutVars>
      </dgm:prSet>
      <dgm:spPr/>
    </dgm:pt>
    <dgm:pt modelId="{15F165B8-DDBB-4394-A308-876EFB605701}" type="pres">
      <dgm:prSet presAssocID="{501F3100-C9A0-43C6-96F1-7B84A2172E32}" presName="rootConnector3" presStyleLbl="asst1" presStyleIdx="1" presStyleCnt="2"/>
      <dgm:spPr/>
    </dgm:pt>
    <dgm:pt modelId="{EC6C06F0-BD4D-42F9-A16C-6FCEA8E2A55C}" type="pres">
      <dgm:prSet presAssocID="{501F3100-C9A0-43C6-96F1-7B84A2172E32}" presName="hierChild6" presStyleCnt="0"/>
      <dgm:spPr/>
    </dgm:pt>
    <dgm:pt modelId="{6E4D314D-A28B-4695-8140-9A93E3A206EC}" type="pres">
      <dgm:prSet presAssocID="{501F3100-C9A0-43C6-96F1-7B84A2172E32}" presName="hierChild7" presStyleCnt="0"/>
      <dgm:spPr/>
    </dgm:pt>
  </dgm:ptLst>
  <dgm:cxnLst>
    <dgm:cxn modelId="{FCF15701-13C8-4762-B6DA-E5153769A073}" type="presOf" srcId="{A132D67B-AA9A-4E17-B97B-B7688F708AA2}" destId="{18107C9C-6B69-4F7B-A051-76B8E728E3B3}" srcOrd="1" destOrd="0" presId="urn:microsoft.com/office/officeart/2005/8/layout/orgChart1"/>
    <dgm:cxn modelId="{C04B7702-1ACC-402F-9BD2-F2AE33274EA4}" srcId="{4C1F6FD8-C729-409C-935B-B12D22A7CD01}" destId="{31F32864-226F-41B2-8BFD-F4D89F116D7D}" srcOrd="5" destOrd="0" parTransId="{CA36A88B-D1F0-4C53-8FBC-29CDD62601A4}" sibTransId="{A2C63074-09DB-43CC-A67A-D74FEF50E136}"/>
    <dgm:cxn modelId="{8A809E02-05B3-41DF-A1A6-E8D9823E142E}" srcId="{4C1F6FD8-C729-409C-935B-B12D22A7CD01}" destId="{DB34C553-78EC-4A45-A8D2-BB4DEBF8F983}" srcOrd="2" destOrd="0" parTransId="{D555580B-8356-4347-8FAC-DAE9E442E320}" sibTransId="{3F8DD1E9-F3FE-4AA9-8931-6E68D70FCE1A}"/>
    <dgm:cxn modelId="{4AE7A703-FBA9-445C-8CDE-048C00029DD7}" srcId="{4C1F6FD8-C729-409C-935B-B12D22A7CD01}" destId="{79793C12-E983-485A-8C86-620CA8E26696}" srcOrd="3" destOrd="0" parTransId="{4949EDBD-C071-4816-8308-738C1A280982}" sibTransId="{FE508DAB-1C5B-419A-9190-D9302ED967DB}"/>
    <dgm:cxn modelId="{E7D1D604-AD24-4D6D-B76A-B4CFBFEB627B}" srcId="{DB34C553-78EC-4A45-A8D2-BB4DEBF8F983}" destId="{8E42169B-715B-49FB-B050-8C8CAC0EB6E8}" srcOrd="0" destOrd="0" parTransId="{9363584F-E906-4B13-B3B3-D55144B09256}" sibTransId="{2E02B5FC-6C02-4B84-B28E-23D293E6D002}"/>
    <dgm:cxn modelId="{41CB1A05-B047-42E0-BC5B-3297677EA5F2}" srcId="{4C1F6FD8-C729-409C-935B-B12D22A7CD01}" destId="{50BF6310-9DB4-4B39-AC6E-F5921822F4F1}" srcOrd="0" destOrd="0" parTransId="{9987D93A-711E-431A-8BDA-70124A6C4FD9}" sibTransId="{FDA51E11-E252-418D-B2E6-74C112319512}"/>
    <dgm:cxn modelId="{A856D106-1154-456B-80C1-098E653448D2}" srcId="{4C1F6FD8-C729-409C-935B-B12D22A7CD01}" destId="{7FD3A01C-DFD2-45E7-9908-072507B4E704}" srcOrd="4" destOrd="0" parTransId="{F36B5EEC-5358-41DA-8F72-A38CF14B7EC1}" sibTransId="{AE0A8C51-090E-4D1D-9DE5-A0598FE4933F}"/>
    <dgm:cxn modelId="{A3F8100D-5D5D-4CFC-9D56-8BDDEEE4C7C1}" type="presOf" srcId="{D555580B-8356-4347-8FAC-DAE9E442E320}" destId="{A47C8E0C-833B-405F-9075-043320E8CE33}" srcOrd="0" destOrd="0" presId="urn:microsoft.com/office/officeart/2005/8/layout/orgChart1"/>
    <dgm:cxn modelId="{198A9B0F-463A-4D6D-A35B-421F9DBC8EB4}" type="presOf" srcId="{7FD3A01C-DFD2-45E7-9908-072507B4E704}" destId="{2E8B011B-4E57-4065-9148-86774199937B}" srcOrd="0" destOrd="0" presId="urn:microsoft.com/office/officeart/2005/8/layout/orgChart1"/>
    <dgm:cxn modelId="{3CB60D10-4984-4516-A4E0-53202D9E665A}" type="presOf" srcId="{42FCD0AC-8A9E-46D7-9DB5-A1FC3578504E}" destId="{417C5158-CDF9-4603-926B-E57412B84195}" srcOrd="0" destOrd="0" presId="urn:microsoft.com/office/officeart/2005/8/layout/orgChart1"/>
    <dgm:cxn modelId="{A20ABB17-10A3-4C5C-A331-8C03CF968452}" type="presOf" srcId="{4C1F6FD8-C729-409C-935B-B12D22A7CD01}" destId="{C5C1967A-E6F4-4564-957D-49D630A9F4CF}" srcOrd="0" destOrd="0" presId="urn:microsoft.com/office/officeart/2005/8/layout/orgChart1"/>
    <dgm:cxn modelId="{98706E18-E2CC-4B02-9AB2-0C74546794A1}" type="presOf" srcId="{A299C04E-603B-4C0E-A9FD-10BF9AEF3582}" destId="{AF057B45-BD0A-4B0F-82C3-2518B0BE0820}" srcOrd="1" destOrd="0" presId="urn:microsoft.com/office/officeart/2005/8/layout/orgChart1"/>
    <dgm:cxn modelId="{D260C930-7EF6-42D6-9649-8A1F694BF341}" type="presOf" srcId="{D6138C00-E887-4ADE-9785-ECC3929E7060}" destId="{697FB947-F937-475A-88F5-87BA1C6D494E}" srcOrd="0" destOrd="0" presId="urn:microsoft.com/office/officeart/2005/8/layout/orgChart1"/>
    <dgm:cxn modelId="{14607033-7DA2-4375-9842-6A4D37EF8721}" type="presOf" srcId="{79793C12-E983-485A-8C86-620CA8E26696}" destId="{43A7515F-6762-43CE-AB20-13955100D07E}" srcOrd="1" destOrd="0" presId="urn:microsoft.com/office/officeart/2005/8/layout/orgChart1"/>
    <dgm:cxn modelId="{82A4FE35-ECEE-4F23-A778-337022768B40}" type="presOf" srcId="{9363584F-E906-4B13-B3B3-D55144B09256}" destId="{6D9A7AC9-9719-4001-B21D-99AE8861F8A4}" srcOrd="0" destOrd="0" presId="urn:microsoft.com/office/officeart/2005/8/layout/orgChart1"/>
    <dgm:cxn modelId="{A9F0243E-CB39-4DF7-BF10-A74D3541E371}" srcId="{4C1F6FD8-C729-409C-935B-B12D22A7CD01}" destId="{501F3100-C9A0-43C6-96F1-7B84A2172E32}" srcOrd="1" destOrd="0" parTransId="{BD96DF6B-052D-4B10-8ABF-D9B1094C7BCE}" sibTransId="{AB2391A7-9E33-41EC-9D01-ECAB63F2D6D7}"/>
    <dgm:cxn modelId="{DBCA695B-B388-4F8C-8BB0-E8E117914A26}" type="presOf" srcId="{12E1C18D-4C2B-42D5-ADA7-4B7DFFEF02D4}" destId="{080DEFAB-D51B-4CE3-B0B4-064AFE19EE5E}" srcOrd="1" destOrd="0" presId="urn:microsoft.com/office/officeart/2005/8/layout/orgChart1"/>
    <dgm:cxn modelId="{F0BCBD5C-A343-4FE8-81CC-AB3BEAA9D96F}" type="presOf" srcId="{A299C04E-603B-4C0E-A9FD-10BF9AEF3582}" destId="{88E09877-61C1-4637-98A2-458A3E332D57}" srcOrd="0" destOrd="0" presId="urn:microsoft.com/office/officeart/2005/8/layout/orgChart1"/>
    <dgm:cxn modelId="{9FD7D960-D79C-4D83-992B-A3215255BFF5}" type="presOf" srcId="{12E1C18D-4C2B-42D5-ADA7-4B7DFFEF02D4}" destId="{2D530855-2EB4-481A-9AE9-44DB7C10A3B9}" srcOrd="0" destOrd="0" presId="urn:microsoft.com/office/officeart/2005/8/layout/orgChart1"/>
    <dgm:cxn modelId="{3C490963-417A-481B-BE14-BB4277CC6569}" type="presOf" srcId="{8E42169B-715B-49FB-B050-8C8CAC0EB6E8}" destId="{A2805592-39A6-40FB-AD12-C63491534C83}" srcOrd="0" destOrd="0" presId="urn:microsoft.com/office/officeart/2005/8/layout/orgChart1"/>
    <dgm:cxn modelId="{3FA63A63-EEB5-44C8-BF27-977619FE7422}" type="presOf" srcId="{4949EDBD-C071-4816-8308-738C1A280982}" destId="{7F109117-599C-4210-8840-4E9D47C8033C}" srcOrd="0" destOrd="0" presId="urn:microsoft.com/office/officeart/2005/8/layout/orgChart1"/>
    <dgm:cxn modelId="{7C081065-EACF-4BC7-B06E-EDE50BB9BE4D}" type="presOf" srcId="{FEB62416-62A0-409D-802C-8902AED2881B}" destId="{23598ECD-EB5C-4FBB-85BA-BB29E58235EE}" srcOrd="0" destOrd="0" presId="urn:microsoft.com/office/officeart/2005/8/layout/orgChart1"/>
    <dgm:cxn modelId="{6C869366-0543-486C-B1EE-7D0782FD8A07}" srcId="{31F32864-226F-41B2-8BFD-F4D89F116D7D}" destId="{0C5286E4-4C6D-477B-81CF-D7D536E35E6E}" srcOrd="0" destOrd="0" parTransId="{CDB95A23-55B3-4B05-8A9B-58B70EFBCEF5}" sibTransId="{017C7CB6-0F20-4CAB-BBC4-1B1DAEBC351F}"/>
    <dgm:cxn modelId="{2B0FA166-B310-46FD-8973-81E4B091EF48}" srcId="{A132D67B-AA9A-4E17-B97B-B7688F708AA2}" destId="{5083CFE3-CF18-47EA-81A3-F7FBB089809C}" srcOrd="0" destOrd="0" parTransId="{606793B7-A05B-4ED3-BD04-F2B31F1DC232}" sibTransId="{E092FA85-73A8-46D8-A163-C76E4E46AAC6}"/>
    <dgm:cxn modelId="{96ACA86A-B53B-45EE-94AC-B0510C5DCE54}" srcId="{7FD3A01C-DFD2-45E7-9908-072507B4E704}" destId="{FEB62416-62A0-409D-802C-8902AED2881B}" srcOrd="0" destOrd="0" parTransId="{D6138C00-E887-4ADE-9785-ECC3929E7060}" sibTransId="{CFE81A18-48D7-466E-9373-B183C979AC01}"/>
    <dgm:cxn modelId="{E908734D-AEF0-4C4D-BEE4-22CD6FAC1473}" type="presOf" srcId="{BD96DF6B-052D-4B10-8ABF-D9B1094C7BCE}" destId="{86567C79-0DB4-4761-AEC3-31CBFCEC7884}" srcOrd="0" destOrd="0" presId="urn:microsoft.com/office/officeart/2005/8/layout/orgChart1"/>
    <dgm:cxn modelId="{3786CC6D-1C9E-41E0-A26D-2F11FACD621C}" type="presOf" srcId="{0C5286E4-4C6D-477B-81CF-D7D536E35E6E}" destId="{55B7C86F-E8F0-4394-9328-3E85171408B4}" srcOrd="1" destOrd="0" presId="urn:microsoft.com/office/officeart/2005/8/layout/orgChart1"/>
    <dgm:cxn modelId="{0E993D70-1842-4E5E-BFAF-208CF2D77DB7}" type="presOf" srcId="{DB34C553-78EC-4A45-A8D2-BB4DEBF8F983}" destId="{BB466BD9-5432-4FF6-8B4E-9BA8FDFFD074}" srcOrd="0" destOrd="0" presId="urn:microsoft.com/office/officeart/2005/8/layout/orgChart1"/>
    <dgm:cxn modelId="{281CDE74-FAFF-47CB-826E-5D9F15A09E0B}" type="presOf" srcId="{DB34C553-78EC-4A45-A8D2-BB4DEBF8F983}" destId="{D28F4BC1-98BE-4ABE-B8BB-F7448DF0FD8F}" srcOrd="1" destOrd="0" presId="urn:microsoft.com/office/officeart/2005/8/layout/orgChart1"/>
    <dgm:cxn modelId="{11DC1355-8C4C-46C9-B6DA-F51D6E6CC1B9}" type="presOf" srcId="{34496163-9CA4-4893-A3C5-D85440DBB025}" destId="{023AA83B-AA93-4034-A980-D0314F2DC353}" srcOrd="0" destOrd="0" presId="urn:microsoft.com/office/officeart/2005/8/layout/orgChart1"/>
    <dgm:cxn modelId="{1861AF75-4E78-47A5-AFF7-55D8AA324DDC}" type="presOf" srcId="{5083CFE3-CF18-47EA-81A3-F7FBB089809C}" destId="{2921A30A-FC76-452F-B67E-8FD3D0E45283}" srcOrd="1" destOrd="0" presId="urn:microsoft.com/office/officeart/2005/8/layout/orgChart1"/>
    <dgm:cxn modelId="{5D741156-4AF8-4B85-A9AE-A7DCAF7E481C}" type="presOf" srcId="{ABFB95E1-360F-4FBC-8B4F-772FE74E839D}" destId="{CF173195-7B3D-40DB-A924-D2DA519AA9E3}" srcOrd="0" destOrd="0" presId="urn:microsoft.com/office/officeart/2005/8/layout/orgChart1"/>
    <dgm:cxn modelId="{C7D1F078-E77C-41D2-973F-0C800EF2BBE3}" type="presOf" srcId="{501F3100-C9A0-43C6-96F1-7B84A2172E32}" destId="{FF0FE909-2F00-44CA-91AB-3FC426731FC7}" srcOrd="0" destOrd="0" presId="urn:microsoft.com/office/officeart/2005/8/layout/orgChart1"/>
    <dgm:cxn modelId="{9A55C884-47D9-49DC-A135-9651679F6497}" srcId="{4C1F6FD8-C729-409C-935B-B12D22A7CD01}" destId="{A132D67B-AA9A-4E17-B97B-B7688F708AA2}" srcOrd="6" destOrd="0" parTransId="{B6D49755-8863-4FB4-9E49-D883D64EF65D}" sibTransId="{ECE574B9-DDDD-4F73-A6C5-206AA4B3DBA7}"/>
    <dgm:cxn modelId="{CC2F5386-F599-49B7-BB26-89FCC32A7C45}" type="presOf" srcId="{CDB95A23-55B3-4B05-8A9B-58B70EFBCEF5}" destId="{4AE50DD5-89A0-4D26-A6D4-BD32B24F3645}" srcOrd="0" destOrd="0" presId="urn:microsoft.com/office/officeart/2005/8/layout/orgChart1"/>
    <dgm:cxn modelId="{5F690389-32DF-4F54-94F9-B0222CFABD17}" type="presOf" srcId="{A132D67B-AA9A-4E17-B97B-B7688F708AA2}" destId="{0D12F815-413A-47C8-875E-A4CB5954CBDF}" srcOrd="0" destOrd="0" presId="urn:microsoft.com/office/officeart/2005/8/layout/orgChart1"/>
    <dgm:cxn modelId="{F7AA728C-8419-454D-8862-8DC889EBCCFA}" type="presOf" srcId="{50BF6310-9DB4-4B39-AC6E-F5921822F4F1}" destId="{FA3E9C16-6A03-4CFB-BBC4-5709F0CEB758}" srcOrd="1" destOrd="0" presId="urn:microsoft.com/office/officeart/2005/8/layout/orgChart1"/>
    <dgm:cxn modelId="{B8B90E8F-2330-4D18-8721-2332792C581A}" type="presOf" srcId="{4C1F6FD8-C729-409C-935B-B12D22A7CD01}" destId="{5CB7E798-BD8F-46BF-82C7-303CA32C96EA}" srcOrd="1" destOrd="0" presId="urn:microsoft.com/office/officeart/2005/8/layout/orgChart1"/>
    <dgm:cxn modelId="{8557FD98-043D-498E-81CA-C9B6EDDD9842}" type="presOf" srcId="{0C5286E4-4C6D-477B-81CF-D7D536E35E6E}" destId="{83862324-3B5E-4986-A03E-BB3180765163}" srcOrd="0" destOrd="0" presId="urn:microsoft.com/office/officeart/2005/8/layout/orgChart1"/>
    <dgm:cxn modelId="{5AF1359B-DEE0-4DCA-ADC4-8C56E20F2F0E}" type="presOf" srcId="{79793C12-E983-485A-8C86-620CA8E26696}" destId="{1270535B-E550-43EF-9FDA-59EE70668672}" srcOrd="0" destOrd="0" presId="urn:microsoft.com/office/officeart/2005/8/layout/orgChart1"/>
    <dgm:cxn modelId="{ED32A29E-8857-4B61-A38A-CF2656AEA96C}" srcId="{79793C12-E983-485A-8C86-620CA8E26696}" destId="{A299C04E-603B-4C0E-A9FD-10BF9AEF3582}" srcOrd="0" destOrd="0" parTransId="{42FCD0AC-8A9E-46D7-9DB5-A1FC3578504E}" sibTransId="{387BCD7A-1D82-418D-ABC3-624DB2F24128}"/>
    <dgm:cxn modelId="{03BA989F-1AE0-4720-9E5F-45C147C57620}" type="presOf" srcId="{5083CFE3-CF18-47EA-81A3-F7FBB089809C}" destId="{C7713236-26B4-4FE7-9B35-8F84F7613A10}" srcOrd="0" destOrd="0" presId="urn:microsoft.com/office/officeart/2005/8/layout/orgChart1"/>
    <dgm:cxn modelId="{A67CE2AB-22DA-4574-AB51-D917F29D2414}" type="presOf" srcId="{B6D49755-8863-4FB4-9E49-D883D64EF65D}" destId="{350082FE-E31C-4D6E-A045-B77D87814D2F}" srcOrd="0" destOrd="0" presId="urn:microsoft.com/office/officeart/2005/8/layout/orgChart1"/>
    <dgm:cxn modelId="{00EFB3AF-9B46-4B71-8AEA-6044357E4E1C}" type="presOf" srcId="{50BF6310-9DB4-4B39-AC6E-F5921822F4F1}" destId="{90A68CE5-AE3B-469C-97B7-45E37CCE9D65}" srcOrd="0" destOrd="0" presId="urn:microsoft.com/office/officeart/2005/8/layout/orgChart1"/>
    <dgm:cxn modelId="{82B8A7B9-92FB-40AC-A04B-0D3D2E3513F4}" type="presOf" srcId="{FEB62416-62A0-409D-802C-8902AED2881B}" destId="{FFE78BAF-4710-4B63-AF02-33A33752BAE8}" srcOrd="1" destOrd="0" presId="urn:microsoft.com/office/officeart/2005/8/layout/orgChart1"/>
    <dgm:cxn modelId="{ED7A96C1-46AD-4E9E-A80D-386BC057FB8F}" type="presOf" srcId="{31F32864-226F-41B2-8BFD-F4D89F116D7D}" destId="{D47C4437-0BE2-4F3E-98EE-8A9266A1F03C}" srcOrd="0" destOrd="0" presId="urn:microsoft.com/office/officeart/2005/8/layout/orgChart1"/>
    <dgm:cxn modelId="{37C142C4-E687-4DC2-B3BC-9962490B6589}" srcId="{34496163-9CA4-4893-A3C5-D85440DBB025}" destId="{4C1F6FD8-C729-409C-935B-B12D22A7CD01}" srcOrd="0" destOrd="0" parTransId="{B05C30B4-0452-428C-980A-B35C892CA314}" sibTransId="{0B5A4DF3-F9BB-4305-8EA2-19933883C58C}"/>
    <dgm:cxn modelId="{ECEF4AD2-E41F-4525-A3A9-711AFBAF0CE2}" srcId="{A132D67B-AA9A-4E17-B97B-B7688F708AA2}" destId="{12E1C18D-4C2B-42D5-ADA7-4B7DFFEF02D4}" srcOrd="1" destOrd="0" parTransId="{ABFB95E1-360F-4FBC-8B4F-772FE74E839D}" sibTransId="{8B12D36C-D661-446D-9ACD-6E595FA2E875}"/>
    <dgm:cxn modelId="{B6127FD5-C11B-4F14-9C2D-D50C66022C3C}" type="presOf" srcId="{CA36A88B-D1F0-4C53-8FBC-29CDD62601A4}" destId="{ABC78FFB-2F11-4FA5-A8C6-62D5787BBBA6}" srcOrd="0" destOrd="0" presId="urn:microsoft.com/office/officeart/2005/8/layout/orgChart1"/>
    <dgm:cxn modelId="{39179DD5-53BA-4F18-87E8-44751FA38957}" type="presOf" srcId="{8E42169B-715B-49FB-B050-8C8CAC0EB6E8}" destId="{F173FAF8-5E2C-4275-B2E3-4E11F3D49C44}" srcOrd="1" destOrd="0" presId="urn:microsoft.com/office/officeart/2005/8/layout/orgChart1"/>
    <dgm:cxn modelId="{82666BD9-7C19-4E7E-AE68-D50F06D73257}" type="presOf" srcId="{606793B7-A05B-4ED3-BD04-F2B31F1DC232}" destId="{F7F4C28D-0D1C-4C97-9C77-F71F56176F21}" srcOrd="0" destOrd="0" presId="urn:microsoft.com/office/officeart/2005/8/layout/orgChart1"/>
    <dgm:cxn modelId="{DC9EDFDF-60D1-45D9-85C7-F1DEBC1F40E6}" type="presOf" srcId="{F36B5EEC-5358-41DA-8F72-A38CF14B7EC1}" destId="{31B650F8-3518-4ABD-974F-28CE485F29E5}" srcOrd="0" destOrd="0" presId="urn:microsoft.com/office/officeart/2005/8/layout/orgChart1"/>
    <dgm:cxn modelId="{357A08E2-911A-48C5-9C09-43175DD40F8E}" type="presOf" srcId="{501F3100-C9A0-43C6-96F1-7B84A2172E32}" destId="{15F165B8-DDBB-4394-A308-876EFB605701}" srcOrd="1" destOrd="0" presId="urn:microsoft.com/office/officeart/2005/8/layout/orgChart1"/>
    <dgm:cxn modelId="{5E8B48E7-25E3-49D7-BBD3-2F65EE8A16A4}" type="presOf" srcId="{9987D93A-711E-431A-8BDA-70124A6C4FD9}" destId="{160BC5C5-C535-40AE-BD1E-9EE59CD03853}" srcOrd="0" destOrd="0" presId="urn:microsoft.com/office/officeart/2005/8/layout/orgChart1"/>
    <dgm:cxn modelId="{4AE9E8F2-EFEB-4033-98BA-ED03931ABEF8}" type="presOf" srcId="{7FD3A01C-DFD2-45E7-9908-072507B4E704}" destId="{1F95D5A7-72C6-4688-85B5-7A17C9D2D739}" srcOrd="1" destOrd="0" presId="urn:microsoft.com/office/officeart/2005/8/layout/orgChart1"/>
    <dgm:cxn modelId="{C269E8FE-66B2-491E-9E5A-FFB06446CB3E}" type="presOf" srcId="{31F32864-226F-41B2-8BFD-F4D89F116D7D}" destId="{8F694C06-47A7-425F-A78E-70857DA6A058}" srcOrd="1" destOrd="0" presId="urn:microsoft.com/office/officeart/2005/8/layout/orgChart1"/>
    <dgm:cxn modelId="{7DE07E75-1FBC-437B-94EA-4D124C49DFC6}" type="presParOf" srcId="{023AA83B-AA93-4034-A980-D0314F2DC353}" destId="{9CF4FFF8-ADBD-4746-80C9-DAE53345FB83}" srcOrd="0" destOrd="0" presId="urn:microsoft.com/office/officeart/2005/8/layout/orgChart1"/>
    <dgm:cxn modelId="{79494D59-C0B5-46EC-8409-8BBF6DACFEF0}" type="presParOf" srcId="{9CF4FFF8-ADBD-4746-80C9-DAE53345FB83}" destId="{03A560BA-E005-4913-A94C-7EB6EDA47FEC}" srcOrd="0" destOrd="0" presId="urn:microsoft.com/office/officeart/2005/8/layout/orgChart1"/>
    <dgm:cxn modelId="{1CB67BDC-D643-47AC-BC20-88EB64180A98}" type="presParOf" srcId="{03A560BA-E005-4913-A94C-7EB6EDA47FEC}" destId="{C5C1967A-E6F4-4564-957D-49D630A9F4CF}" srcOrd="0" destOrd="0" presId="urn:microsoft.com/office/officeart/2005/8/layout/orgChart1"/>
    <dgm:cxn modelId="{E5A70720-D3B0-45FA-B31E-B2CB25E5085F}" type="presParOf" srcId="{03A560BA-E005-4913-A94C-7EB6EDA47FEC}" destId="{5CB7E798-BD8F-46BF-82C7-303CA32C96EA}" srcOrd="1" destOrd="0" presId="urn:microsoft.com/office/officeart/2005/8/layout/orgChart1"/>
    <dgm:cxn modelId="{73552AED-C9F8-4AB3-AF8E-6DD26B196843}" type="presParOf" srcId="{9CF4FFF8-ADBD-4746-80C9-DAE53345FB83}" destId="{4BE70915-3E07-4E4D-9ABD-79B184BBC3EB}" srcOrd="1" destOrd="0" presId="urn:microsoft.com/office/officeart/2005/8/layout/orgChart1"/>
    <dgm:cxn modelId="{DF61D2DA-395E-4E70-AC1F-05FFEF7DA366}" type="presParOf" srcId="{4BE70915-3E07-4E4D-9ABD-79B184BBC3EB}" destId="{A47C8E0C-833B-405F-9075-043320E8CE33}" srcOrd="0" destOrd="0" presId="urn:microsoft.com/office/officeart/2005/8/layout/orgChart1"/>
    <dgm:cxn modelId="{23CD879B-E453-47E8-A6A1-383BD9521A59}" type="presParOf" srcId="{4BE70915-3E07-4E4D-9ABD-79B184BBC3EB}" destId="{EDE13492-0AED-4DD3-86A5-759D278BA122}" srcOrd="1" destOrd="0" presId="urn:microsoft.com/office/officeart/2005/8/layout/orgChart1"/>
    <dgm:cxn modelId="{8E4BCC22-BAAB-4CF7-8E37-66A113CAC093}" type="presParOf" srcId="{EDE13492-0AED-4DD3-86A5-759D278BA122}" destId="{30394CA9-A0AA-43D6-BAF9-59362856F64A}" srcOrd="0" destOrd="0" presId="urn:microsoft.com/office/officeart/2005/8/layout/orgChart1"/>
    <dgm:cxn modelId="{219DED71-259C-4AB3-8568-D41998F47029}" type="presParOf" srcId="{30394CA9-A0AA-43D6-BAF9-59362856F64A}" destId="{BB466BD9-5432-4FF6-8B4E-9BA8FDFFD074}" srcOrd="0" destOrd="0" presId="urn:microsoft.com/office/officeart/2005/8/layout/orgChart1"/>
    <dgm:cxn modelId="{7865B7E3-75F7-4C95-BE2F-FED58270193D}" type="presParOf" srcId="{30394CA9-A0AA-43D6-BAF9-59362856F64A}" destId="{D28F4BC1-98BE-4ABE-B8BB-F7448DF0FD8F}" srcOrd="1" destOrd="0" presId="urn:microsoft.com/office/officeart/2005/8/layout/orgChart1"/>
    <dgm:cxn modelId="{5BC20936-3648-4921-8ADF-6327F5A2A49E}" type="presParOf" srcId="{EDE13492-0AED-4DD3-86A5-759D278BA122}" destId="{423EC251-BBEC-4AE6-88BB-BA8F4B533A23}" srcOrd="1" destOrd="0" presId="urn:microsoft.com/office/officeart/2005/8/layout/orgChart1"/>
    <dgm:cxn modelId="{284247A2-2075-43B0-8AEC-9856C4E1CA1E}" type="presParOf" srcId="{423EC251-BBEC-4AE6-88BB-BA8F4B533A23}" destId="{6D9A7AC9-9719-4001-B21D-99AE8861F8A4}" srcOrd="0" destOrd="0" presId="urn:microsoft.com/office/officeart/2005/8/layout/orgChart1"/>
    <dgm:cxn modelId="{9CC63F43-53F7-4B8C-9EC6-D8FD7DA5D60C}" type="presParOf" srcId="{423EC251-BBEC-4AE6-88BB-BA8F4B533A23}" destId="{F6F31A53-A5DA-46E2-A8C9-5A70E5298D95}" srcOrd="1" destOrd="0" presId="urn:microsoft.com/office/officeart/2005/8/layout/orgChart1"/>
    <dgm:cxn modelId="{B31FB270-D50B-4B55-A8F5-29A578BEA2D0}" type="presParOf" srcId="{F6F31A53-A5DA-46E2-A8C9-5A70E5298D95}" destId="{766DC1A8-FBB4-4497-A370-9EBFBFAFFDD0}" srcOrd="0" destOrd="0" presId="urn:microsoft.com/office/officeart/2005/8/layout/orgChart1"/>
    <dgm:cxn modelId="{44AB7445-CD21-435E-BABA-4423DDB0FCE9}" type="presParOf" srcId="{766DC1A8-FBB4-4497-A370-9EBFBFAFFDD0}" destId="{A2805592-39A6-40FB-AD12-C63491534C83}" srcOrd="0" destOrd="0" presId="urn:microsoft.com/office/officeart/2005/8/layout/orgChart1"/>
    <dgm:cxn modelId="{6CA7B7EC-E26A-4B2E-904F-C10CCE477662}" type="presParOf" srcId="{766DC1A8-FBB4-4497-A370-9EBFBFAFFDD0}" destId="{F173FAF8-5E2C-4275-B2E3-4E11F3D49C44}" srcOrd="1" destOrd="0" presId="urn:microsoft.com/office/officeart/2005/8/layout/orgChart1"/>
    <dgm:cxn modelId="{60CE3E7D-500F-485C-BE34-DDED40D52834}" type="presParOf" srcId="{F6F31A53-A5DA-46E2-A8C9-5A70E5298D95}" destId="{E29F8652-2BA7-4B71-9FE7-1689293973DE}" srcOrd="1" destOrd="0" presId="urn:microsoft.com/office/officeart/2005/8/layout/orgChart1"/>
    <dgm:cxn modelId="{B229F9D2-1AC2-4363-9E9C-243FA6C5F0B6}" type="presParOf" srcId="{F6F31A53-A5DA-46E2-A8C9-5A70E5298D95}" destId="{2DA46BAB-2926-4D32-ADA0-9FB7E10F6855}" srcOrd="2" destOrd="0" presId="urn:microsoft.com/office/officeart/2005/8/layout/orgChart1"/>
    <dgm:cxn modelId="{3FA8F4C0-84DA-428C-B410-434420DC7B2D}" type="presParOf" srcId="{EDE13492-0AED-4DD3-86A5-759D278BA122}" destId="{D60C2DE9-3C0B-44CC-BF8C-26D57BCD64BE}" srcOrd="2" destOrd="0" presId="urn:microsoft.com/office/officeart/2005/8/layout/orgChart1"/>
    <dgm:cxn modelId="{E1FB1D31-1FDB-44AC-8771-7A66EF2D428D}" type="presParOf" srcId="{4BE70915-3E07-4E4D-9ABD-79B184BBC3EB}" destId="{7F109117-599C-4210-8840-4E9D47C8033C}" srcOrd="2" destOrd="0" presId="urn:microsoft.com/office/officeart/2005/8/layout/orgChart1"/>
    <dgm:cxn modelId="{EC668307-29F7-4671-BA08-D12153C26196}" type="presParOf" srcId="{4BE70915-3E07-4E4D-9ABD-79B184BBC3EB}" destId="{531496C4-8AC6-475F-ADD6-2E5748E9B077}" srcOrd="3" destOrd="0" presId="urn:microsoft.com/office/officeart/2005/8/layout/orgChart1"/>
    <dgm:cxn modelId="{2ECCD7D5-B848-421B-BB13-96FE30ED6502}" type="presParOf" srcId="{531496C4-8AC6-475F-ADD6-2E5748E9B077}" destId="{8ABBFD1B-CBCA-4CBC-9D04-ED0B4DBF062F}" srcOrd="0" destOrd="0" presId="urn:microsoft.com/office/officeart/2005/8/layout/orgChart1"/>
    <dgm:cxn modelId="{B9ECCE0B-D9A6-4404-AC78-A4EB6DDC766D}" type="presParOf" srcId="{8ABBFD1B-CBCA-4CBC-9D04-ED0B4DBF062F}" destId="{1270535B-E550-43EF-9FDA-59EE70668672}" srcOrd="0" destOrd="0" presId="urn:microsoft.com/office/officeart/2005/8/layout/orgChart1"/>
    <dgm:cxn modelId="{281F5186-7A9C-406A-976F-D2665B4B6611}" type="presParOf" srcId="{8ABBFD1B-CBCA-4CBC-9D04-ED0B4DBF062F}" destId="{43A7515F-6762-43CE-AB20-13955100D07E}" srcOrd="1" destOrd="0" presId="urn:microsoft.com/office/officeart/2005/8/layout/orgChart1"/>
    <dgm:cxn modelId="{74B41E2A-E819-435E-913B-D79FF1A00D36}" type="presParOf" srcId="{531496C4-8AC6-475F-ADD6-2E5748E9B077}" destId="{B1B3DA34-9F89-436B-8032-B0EA56D76C4C}" srcOrd="1" destOrd="0" presId="urn:microsoft.com/office/officeart/2005/8/layout/orgChart1"/>
    <dgm:cxn modelId="{03DE1F49-9FEC-46A2-AC65-B85843D96DDB}" type="presParOf" srcId="{B1B3DA34-9F89-436B-8032-B0EA56D76C4C}" destId="{417C5158-CDF9-4603-926B-E57412B84195}" srcOrd="0" destOrd="0" presId="urn:microsoft.com/office/officeart/2005/8/layout/orgChart1"/>
    <dgm:cxn modelId="{E8B6E0B4-E3F9-41BC-B961-47FBF01474A6}" type="presParOf" srcId="{B1B3DA34-9F89-436B-8032-B0EA56D76C4C}" destId="{B591AD2A-48E0-445B-BDF8-45D6411F3FE0}" srcOrd="1" destOrd="0" presId="urn:microsoft.com/office/officeart/2005/8/layout/orgChart1"/>
    <dgm:cxn modelId="{28CB2B1D-DD5E-4E7B-BDD2-641E1A2C6901}" type="presParOf" srcId="{B591AD2A-48E0-445B-BDF8-45D6411F3FE0}" destId="{858C0C49-22EC-404B-BF93-FF96BDD8249D}" srcOrd="0" destOrd="0" presId="urn:microsoft.com/office/officeart/2005/8/layout/orgChart1"/>
    <dgm:cxn modelId="{1799A5F0-1807-4D12-8114-15B6A39E573F}" type="presParOf" srcId="{858C0C49-22EC-404B-BF93-FF96BDD8249D}" destId="{88E09877-61C1-4637-98A2-458A3E332D57}" srcOrd="0" destOrd="0" presId="urn:microsoft.com/office/officeart/2005/8/layout/orgChart1"/>
    <dgm:cxn modelId="{C4EAEAAE-509D-4AD7-A51C-EC8ADCABC5B4}" type="presParOf" srcId="{858C0C49-22EC-404B-BF93-FF96BDD8249D}" destId="{AF057B45-BD0A-4B0F-82C3-2518B0BE0820}" srcOrd="1" destOrd="0" presId="urn:microsoft.com/office/officeart/2005/8/layout/orgChart1"/>
    <dgm:cxn modelId="{119068D3-B72A-4F62-8EAB-187FCFBC7152}" type="presParOf" srcId="{B591AD2A-48E0-445B-BDF8-45D6411F3FE0}" destId="{037DD15B-2ACE-4235-AE47-B03E637182C4}" srcOrd="1" destOrd="0" presId="urn:microsoft.com/office/officeart/2005/8/layout/orgChart1"/>
    <dgm:cxn modelId="{60908FEE-B3FB-4EF9-BCBC-EBB275D01B61}" type="presParOf" srcId="{B591AD2A-48E0-445B-BDF8-45D6411F3FE0}" destId="{5CDC6B85-7A28-41A0-BF8D-419CE552A10C}" srcOrd="2" destOrd="0" presId="urn:microsoft.com/office/officeart/2005/8/layout/orgChart1"/>
    <dgm:cxn modelId="{6F340CDC-2A46-497A-9117-B343CC30C496}" type="presParOf" srcId="{531496C4-8AC6-475F-ADD6-2E5748E9B077}" destId="{D5AFEF0F-7EA6-4724-9263-7932E0B3A6F2}" srcOrd="2" destOrd="0" presId="urn:microsoft.com/office/officeart/2005/8/layout/orgChart1"/>
    <dgm:cxn modelId="{886B3736-CAB9-42C1-A920-0FF00A9436AC}" type="presParOf" srcId="{4BE70915-3E07-4E4D-9ABD-79B184BBC3EB}" destId="{31B650F8-3518-4ABD-974F-28CE485F29E5}" srcOrd="4" destOrd="0" presId="urn:microsoft.com/office/officeart/2005/8/layout/orgChart1"/>
    <dgm:cxn modelId="{EB787D82-D328-49EF-865D-8354A63EE8BF}" type="presParOf" srcId="{4BE70915-3E07-4E4D-9ABD-79B184BBC3EB}" destId="{07C4CDD3-A44A-4583-A22D-2264E06BED84}" srcOrd="5" destOrd="0" presId="urn:microsoft.com/office/officeart/2005/8/layout/orgChart1"/>
    <dgm:cxn modelId="{8C39F31B-CD07-4F9C-A7BC-997C572A06D1}" type="presParOf" srcId="{07C4CDD3-A44A-4583-A22D-2264E06BED84}" destId="{DC13D93B-0740-4755-B73E-C1499294B204}" srcOrd="0" destOrd="0" presId="urn:microsoft.com/office/officeart/2005/8/layout/orgChart1"/>
    <dgm:cxn modelId="{A80479D1-5815-4831-A4C1-385D32CEEEB1}" type="presParOf" srcId="{DC13D93B-0740-4755-B73E-C1499294B204}" destId="{2E8B011B-4E57-4065-9148-86774199937B}" srcOrd="0" destOrd="0" presId="urn:microsoft.com/office/officeart/2005/8/layout/orgChart1"/>
    <dgm:cxn modelId="{6FCA1EF0-AEE3-4953-8FAC-65D1E52131A3}" type="presParOf" srcId="{DC13D93B-0740-4755-B73E-C1499294B204}" destId="{1F95D5A7-72C6-4688-85B5-7A17C9D2D739}" srcOrd="1" destOrd="0" presId="urn:microsoft.com/office/officeart/2005/8/layout/orgChart1"/>
    <dgm:cxn modelId="{7162F3DD-F5C9-4713-8BAE-9C2152E69275}" type="presParOf" srcId="{07C4CDD3-A44A-4583-A22D-2264E06BED84}" destId="{5BD0EFE7-F85C-48A4-BB05-A2C901D699CF}" srcOrd="1" destOrd="0" presId="urn:microsoft.com/office/officeart/2005/8/layout/orgChart1"/>
    <dgm:cxn modelId="{F234D971-7774-4FF2-BC57-DDD30F4AA4FF}" type="presParOf" srcId="{5BD0EFE7-F85C-48A4-BB05-A2C901D699CF}" destId="{697FB947-F937-475A-88F5-87BA1C6D494E}" srcOrd="0" destOrd="0" presId="urn:microsoft.com/office/officeart/2005/8/layout/orgChart1"/>
    <dgm:cxn modelId="{B974D936-B4B9-453A-A5DC-1CEB1257598E}" type="presParOf" srcId="{5BD0EFE7-F85C-48A4-BB05-A2C901D699CF}" destId="{9003FBC0-B497-4849-9C3D-716B478A020E}" srcOrd="1" destOrd="0" presId="urn:microsoft.com/office/officeart/2005/8/layout/orgChart1"/>
    <dgm:cxn modelId="{37BE7AE4-48BB-4202-AFB9-BB1FBC9C7FC2}" type="presParOf" srcId="{9003FBC0-B497-4849-9C3D-716B478A020E}" destId="{EB71AC78-0C60-4ECF-80C8-F7C52D735E3A}" srcOrd="0" destOrd="0" presId="urn:microsoft.com/office/officeart/2005/8/layout/orgChart1"/>
    <dgm:cxn modelId="{DC941182-37B5-493D-8905-4A88BE2D5A5C}" type="presParOf" srcId="{EB71AC78-0C60-4ECF-80C8-F7C52D735E3A}" destId="{23598ECD-EB5C-4FBB-85BA-BB29E58235EE}" srcOrd="0" destOrd="0" presId="urn:microsoft.com/office/officeart/2005/8/layout/orgChart1"/>
    <dgm:cxn modelId="{94095C2B-05AE-4CFD-A037-667B02A917D5}" type="presParOf" srcId="{EB71AC78-0C60-4ECF-80C8-F7C52D735E3A}" destId="{FFE78BAF-4710-4B63-AF02-33A33752BAE8}" srcOrd="1" destOrd="0" presId="urn:microsoft.com/office/officeart/2005/8/layout/orgChart1"/>
    <dgm:cxn modelId="{62FD58AF-F0A7-4D9A-9638-BC1152CB29F9}" type="presParOf" srcId="{9003FBC0-B497-4849-9C3D-716B478A020E}" destId="{C0D61832-15E6-40FE-957D-5FF6077D88E7}" srcOrd="1" destOrd="0" presId="urn:microsoft.com/office/officeart/2005/8/layout/orgChart1"/>
    <dgm:cxn modelId="{6D32B70E-070A-47C7-8738-ED64F2B1CCAF}" type="presParOf" srcId="{9003FBC0-B497-4849-9C3D-716B478A020E}" destId="{A7997F81-3EF3-491F-8CE9-B8C22C6676C6}" srcOrd="2" destOrd="0" presId="urn:microsoft.com/office/officeart/2005/8/layout/orgChart1"/>
    <dgm:cxn modelId="{8A8CD8C4-1E44-4FC2-949C-BF9BE50817EC}" type="presParOf" srcId="{07C4CDD3-A44A-4583-A22D-2264E06BED84}" destId="{9754F55C-D0EA-468A-8A61-2413060E37A8}" srcOrd="2" destOrd="0" presId="urn:microsoft.com/office/officeart/2005/8/layout/orgChart1"/>
    <dgm:cxn modelId="{960E401F-EA62-45EC-BCAD-5A7867CE3193}" type="presParOf" srcId="{4BE70915-3E07-4E4D-9ABD-79B184BBC3EB}" destId="{ABC78FFB-2F11-4FA5-A8C6-62D5787BBBA6}" srcOrd="6" destOrd="0" presId="urn:microsoft.com/office/officeart/2005/8/layout/orgChart1"/>
    <dgm:cxn modelId="{E7224C78-5659-4A9F-8F43-2FB3215F44B9}" type="presParOf" srcId="{4BE70915-3E07-4E4D-9ABD-79B184BBC3EB}" destId="{D10B7FD4-8CFF-40C1-913A-7C5D833A6F57}" srcOrd="7" destOrd="0" presId="urn:microsoft.com/office/officeart/2005/8/layout/orgChart1"/>
    <dgm:cxn modelId="{99952750-DE79-4372-9CAC-98408F1DEC49}" type="presParOf" srcId="{D10B7FD4-8CFF-40C1-913A-7C5D833A6F57}" destId="{57E98702-BA43-4CD6-9ED5-62C5AE572636}" srcOrd="0" destOrd="0" presId="urn:microsoft.com/office/officeart/2005/8/layout/orgChart1"/>
    <dgm:cxn modelId="{D8D4D559-E3B5-4456-8771-D39B49316C09}" type="presParOf" srcId="{57E98702-BA43-4CD6-9ED5-62C5AE572636}" destId="{D47C4437-0BE2-4F3E-98EE-8A9266A1F03C}" srcOrd="0" destOrd="0" presId="urn:microsoft.com/office/officeart/2005/8/layout/orgChart1"/>
    <dgm:cxn modelId="{3CF62131-61CE-4B0A-BCCB-2627A66F3A17}" type="presParOf" srcId="{57E98702-BA43-4CD6-9ED5-62C5AE572636}" destId="{8F694C06-47A7-425F-A78E-70857DA6A058}" srcOrd="1" destOrd="0" presId="urn:microsoft.com/office/officeart/2005/8/layout/orgChart1"/>
    <dgm:cxn modelId="{E738C17D-F9BF-4D5D-A2F6-4D2BFD5039D3}" type="presParOf" srcId="{D10B7FD4-8CFF-40C1-913A-7C5D833A6F57}" destId="{07861778-3C1D-42D4-9481-4F28E7BF1954}" srcOrd="1" destOrd="0" presId="urn:microsoft.com/office/officeart/2005/8/layout/orgChart1"/>
    <dgm:cxn modelId="{AB6DAF40-5462-4BBA-82D0-95D323DFFECA}" type="presParOf" srcId="{07861778-3C1D-42D4-9481-4F28E7BF1954}" destId="{4AE50DD5-89A0-4D26-A6D4-BD32B24F3645}" srcOrd="0" destOrd="0" presId="urn:microsoft.com/office/officeart/2005/8/layout/orgChart1"/>
    <dgm:cxn modelId="{38B005B7-C04E-42D1-BDE3-BFA3B897B4B3}" type="presParOf" srcId="{07861778-3C1D-42D4-9481-4F28E7BF1954}" destId="{4DB8EA52-F05C-465A-9708-BD65DA8B7459}" srcOrd="1" destOrd="0" presId="urn:microsoft.com/office/officeart/2005/8/layout/orgChart1"/>
    <dgm:cxn modelId="{30E56E53-D76D-44B4-9741-614C95CD7DD7}" type="presParOf" srcId="{4DB8EA52-F05C-465A-9708-BD65DA8B7459}" destId="{EB1C52D3-A3E1-484C-AD4A-4E7CE404D3C9}" srcOrd="0" destOrd="0" presId="urn:microsoft.com/office/officeart/2005/8/layout/orgChart1"/>
    <dgm:cxn modelId="{810CE7BD-D890-4906-A581-5EB0607A2D6D}" type="presParOf" srcId="{EB1C52D3-A3E1-484C-AD4A-4E7CE404D3C9}" destId="{83862324-3B5E-4986-A03E-BB3180765163}" srcOrd="0" destOrd="0" presId="urn:microsoft.com/office/officeart/2005/8/layout/orgChart1"/>
    <dgm:cxn modelId="{B8242136-9F6B-41CF-B739-E48D2BFC0E4D}" type="presParOf" srcId="{EB1C52D3-A3E1-484C-AD4A-4E7CE404D3C9}" destId="{55B7C86F-E8F0-4394-9328-3E85171408B4}" srcOrd="1" destOrd="0" presId="urn:microsoft.com/office/officeart/2005/8/layout/orgChart1"/>
    <dgm:cxn modelId="{7BC6C75C-20C4-4F5B-BCEA-C7762A531B44}" type="presParOf" srcId="{4DB8EA52-F05C-465A-9708-BD65DA8B7459}" destId="{0FF91617-EA8F-445D-8BA2-A4DA53704444}" srcOrd="1" destOrd="0" presId="urn:microsoft.com/office/officeart/2005/8/layout/orgChart1"/>
    <dgm:cxn modelId="{79FF073D-96AD-4C51-8C91-4A80BEBAFAF6}" type="presParOf" srcId="{4DB8EA52-F05C-465A-9708-BD65DA8B7459}" destId="{6DCCF23E-58A3-4FAF-B3B6-AC3C950A45BB}" srcOrd="2" destOrd="0" presId="urn:microsoft.com/office/officeart/2005/8/layout/orgChart1"/>
    <dgm:cxn modelId="{40B15C0C-2B7F-4C67-A2D1-64536155672E}" type="presParOf" srcId="{D10B7FD4-8CFF-40C1-913A-7C5D833A6F57}" destId="{9A1C2B08-61A4-47DA-A545-9A672B9C4D8D}" srcOrd="2" destOrd="0" presId="urn:microsoft.com/office/officeart/2005/8/layout/orgChart1"/>
    <dgm:cxn modelId="{837BC8DD-BC2A-4A6E-BDB5-B78258628947}" type="presParOf" srcId="{4BE70915-3E07-4E4D-9ABD-79B184BBC3EB}" destId="{350082FE-E31C-4D6E-A045-B77D87814D2F}" srcOrd="8" destOrd="0" presId="urn:microsoft.com/office/officeart/2005/8/layout/orgChart1"/>
    <dgm:cxn modelId="{BEB8E983-3C61-4978-A5D5-B3D56E298648}" type="presParOf" srcId="{4BE70915-3E07-4E4D-9ABD-79B184BBC3EB}" destId="{A1E6A290-8913-4A1E-A3E6-315C671904A6}" srcOrd="9" destOrd="0" presId="urn:microsoft.com/office/officeart/2005/8/layout/orgChart1"/>
    <dgm:cxn modelId="{4CA0A720-C87B-4DCD-B492-438AAFAFE1DC}" type="presParOf" srcId="{A1E6A290-8913-4A1E-A3E6-315C671904A6}" destId="{126C6F1C-0C51-4EF7-9EAB-585ED2E2FD0F}" srcOrd="0" destOrd="0" presId="urn:microsoft.com/office/officeart/2005/8/layout/orgChart1"/>
    <dgm:cxn modelId="{CDEDB6AA-93D6-4861-A3A6-7B1B4A071AFE}" type="presParOf" srcId="{126C6F1C-0C51-4EF7-9EAB-585ED2E2FD0F}" destId="{0D12F815-413A-47C8-875E-A4CB5954CBDF}" srcOrd="0" destOrd="0" presId="urn:microsoft.com/office/officeart/2005/8/layout/orgChart1"/>
    <dgm:cxn modelId="{24E2349F-F4BF-4C08-9809-0569D8192E1D}" type="presParOf" srcId="{126C6F1C-0C51-4EF7-9EAB-585ED2E2FD0F}" destId="{18107C9C-6B69-4F7B-A051-76B8E728E3B3}" srcOrd="1" destOrd="0" presId="urn:microsoft.com/office/officeart/2005/8/layout/orgChart1"/>
    <dgm:cxn modelId="{A6B0ADFE-3865-4E65-A5BA-FEB9F7B4DA6B}" type="presParOf" srcId="{A1E6A290-8913-4A1E-A3E6-315C671904A6}" destId="{22AB2AE5-E727-4C7B-9CB3-EB40C9DEBF66}" srcOrd="1" destOrd="0" presId="urn:microsoft.com/office/officeart/2005/8/layout/orgChart1"/>
    <dgm:cxn modelId="{22626520-FD27-404C-9FD9-0679BCBD84BE}" type="presParOf" srcId="{22AB2AE5-E727-4C7B-9CB3-EB40C9DEBF66}" destId="{F7F4C28D-0D1C-4C97-9C77-F71F56176F21}" srcOrd="0" destOrd="0" presId="urn:microsoft.com/office/officeart/2005/8/layout/orgChart1"/>
    <dgm:cxn modelId="{8D74A6C7-B097-4E0A-BB4D-779131F2A25F}" type="presParOf" srcId="{22AB2AE5-E727-4C7B-9CB3-EB40C9DEBF66}" destId="{6D20EC75-97A4-40CC-8E69-D39900B3B0E5}" srcOrd="1" destOrd="0" presId="urn:microsoft.com/office/officeart/2005/8/layout/orgChart1"/>
    <dgm:cxn modelId="{4FE636C8-3B0E-43C6-9CF7-132DA28F86A9}" type="presParOf" srcId="{6D20EC75-97A4-40CC-8E69-D39900B3B0E5}" destId="{09435C4D-48B5-44A0-943C-748F67EFBFC5}" srcOrd="0" destOrd="0" presId="urn:microsoft.com/office/officeart/2005/8/layout/orgChart1"/>
    <dgm:cxn modelId="{35C2E930-6DA8-468C-8C1D-729150EE6797}" type="presParOf" srcId="{09435C4D-48B5-44A0-943C-748F67EFBFC5}" destId="{C7713236-26B4-4FE7-9B35-8F84F7613A10}" srcOrd="0" destOrd="0" presId="urn:microsoft.com/office/officeart/2005/8/layout/orgChart1"/>
    <dgm:cxn modelId="{3C5BF9E4-4ACB-442D-B41C-AF86D379F158}" type="presParOf" srcId="{09435C4D-48B5-44A0-943C-748F67EFBFC5}" destId="{2921A30A-FC76-452F-B67E-8FD3D0E45283}" srcOrd="1" destOrd="0" presId="urn:microsoft.com/office/officeart/2005/8/layout/orgChart1"/>
    <dgm:cxn modelId="{6A717BCE-D906-42C2-84B7-912F59B20E2A}" type="presParOf" srcId="{6D20EC75-97A4-40CC-8E69-D39900B3B0E5}" destId="{4D28C6FA-51C1-43B3-B03D-6C02A0073176}" srcOrd="1" destOrd="0" presId="urn:microsoft.com/office/officeart/2005/8/layout/orgChart1"/>
    <dgm:cxn modelId="{50CBF90F-373D-48D8-A78B-AB692203BAC4}" type="presParOf" srcId="{6D20EC75-97A4-40CC-8E69-D39900B3B0E5}" destId="{E2551B81-455C-48EE-84CA-F8E556BD9A2B}" srcOrd="2" destOrd="0" presId="urn:microsoft.com/office/officeart/2005/8/layout/orgChart1"/>
    <dgm:cxn modelId="{D065FDA6-272C-4137-A91F-7B607D6EE610}" type="presParOf" srcId="{22AB2AE5-E727-4C7B-9CB3-EB40C9DEBF66}" destId="{CF173195-7B3D-40DB-A924-D2DA519AA9E3}" srcOrd="2" destOrd="0" presId="urn:microsoft.com/office/officeart/2005/8/layout/orgChart1"/>
    <dgm:cxn modelId="{2EB2A945-B01D-4C54-809B-C4F800A318DE}" type="presParOf" srcId="{22AB2AE5-E727-4C7B-9CB3-EB40C9DEBF66}" destId="{82FB7B81-8B32-45B3-93FD-772D960AAFAA}" srcOrd="3" destOrd="0" presId="urn:microsoft.com/office/officeart/2005/8/layout/orgChart1"/>
    <dgm:cxn modelId="{BDDC138D-2FE9-41EF-AFFF-CB4020BF8D5A}" type="presParOf" srcId="{82FB7B81-8B32-45B3-93FD-772D960AAFAA}" destId="{521014DD-7D4F-4B69-A1BF-7DB275E07875}" srcOrd="0" destOrd="0" presId="urn:microsoft.com/office/officeart/2005/8/layout/orgChart1"/>
    <dgm:cxn modelId="{6464D34A-F5CE-4EB8-A77B-18A7F953EADD}" type="presParOf" srcId="{521014DD-7D4F-4B69-A1BF-7DB275E07875}" destId="{2D530855-2EB4-481A-9AE9-44DB7C10A3B9}" srcOrd="0" destOrd="0" presId="urn:microsoft.com/office/officeart/2005/8/layout/orgChart1"/>
    <dgm:cxn modelId="{62A439E0-D1D4-4AA3-8E89-3B08E3BFC729}" type="presParOf" srcId="{521014DD-7D4F-4B69-A1BF-7DB275E07875}" destId="{080DEFAB-D51B-4CE3-B0B4-064AFE19EE5E}" srcOrd="1" destOrd="0" presId="urn:microsoft.com/office/officeart/2005/8/layout/orgChart1"/>
    <dgm:cxn modelId="{80C63A8B-79F6-427F-ADEF-9F532F0BC2DB}" type="presParOf" srcId="{82FB7B81-8B32-45B3-93FD-772D960AAFAA}" destId="{578C5561-719C-476A-8EC7-678CE2D1E41C}" srcOrd="1" destOrd="0" presId="urn:microsoft.com/office/officeart/2005/8/layout/orgChart1"/>
    <dgm:cxn modelId="{406B888E-CBA7-4ECC-86C4-0FB32BD29F1B}" type="presParOf" srcId="{82FB7B81-8B32-45B3-93FD-772D960AAFAA}" destId="{A3671D47-5DDC-40C9-93B9-C12BE54C7FD0}" srcOrd="2" destOrd="0" presId="urn:microsoft.com/office/officeart/2005/8/layout/orgChart1"/>
    <dgm:cxn modelId="{FAF47E54-FEB4-48A0-94A4-9C4F943754DE}" type="presParOf" srcId="{A1E6A290-8913-4A1E-A3E6-315C671904A6}" destId="{0F68C9F8-161A-4BA4-A965-81AE3AAD73DA}" srcOrd="2" destOrd="0" presId="urn:microsoft.com/office/officeart/2005/8/layout/orgChart1"/>
    <dgm:cxn modelId="{DB1ADF85-E096-47EB-BE16-6E5FA5A11601}" type="presParOf" srcId="{9CF4FFF8-ADBD-4746-80C9-DAE53345FB83}" destId="{5DE35B34-CDB8-4738-87F2-18024E92A165}" srcOrd="2" destOrd="0" presId="urn:microsoft.com/office/officeart/2005/8/layout/orgChart1"/>
    <dgm:cxn modelId="{7D98DA02-99AC-478A-AD39-67FB42AE06DF}" type="presParOf" srcId="{5DE35B34-CDB8-4738-87F2-18024E92A165}" destId="{160BC5C5-C535-40AE-BD1E-9EE59CD03853}" srcOrd="0" destOrd="0" presId="urn:microsoft.com/office/officeart/2005/8/layout/orgChart1"/>
    <dgm:cxn modelId="{2BBA6929-65A8-49C2-B02C-1FAB13BD6E96}" type="presParOf" srcId="{5DE35B34-CDB8-4738-87F2-18024E92A165}" destId="{00BDB145-7859-4CDE-86EB-8288C79E285A}" srcOrd="1" destOrd="0" presId="urn:microsoft.com/office/officeart/2005/8/layout/orgChart1"/>
    <dgm:cxn modelId="{7B1462DF-0EF4-47D9-8FEB-15EDB49889DE}" type="presParOf" srcId="{00BDB145-7859-4CDE-86EB-8288C79E285A}" destId="{28F0508B-1B2E-4230-8495-869E686A8DB3}" srcOrd="0" destOrd="0" presId="urn:microsoft.com/office/officeart/2005/8/layout/orgChart1"/>
    <dgm:cxn modelId="{10D6EA0A-C1EF-4E2D-93F1-27270EACB738}" type="presParOf" srcId="{28F0508B-1B2E-4230-8495-869E686A8DB3}" destId="{90A68CE5-AE3B-469C-97B7-45E37CCE9D65}" srcOrd="0" destOrd="0" presId="urn:microsoft.com/office/officeart/2005/8/layout/orgChart1"/>
    <dgm:cxn modelId="{B5E02152-6581-459D-B477-EDAC253A3924}" type="presParOf" srcId="{28F0508B-1B2E-4230-8495-869E686A8DB3}" destId="{FA3E9C16-6A03-4CFB-BBC4-5709F0CEB758}" srcOrd="1" destOrd="0" presId="urn:microsoft.com/office/officeart/2005/8/layout/orgChart1"/>
    <dgm:cxn modelId="{480A87CC-457B-414F-8C3F-D63785FD815E}" type="presParOf" srcId="{00BDB145-7859-4CDE-86EB-8288C79E285A}" destId="{FE206F4F-FC03-4941-8A3F-0F9797570396}" srcOrd="1" destOrd="0" presId="urn:microsoft.com/office/officeart/2005/8/layout/orgChart1"/>
    <dgm:cxn modelId="{58E259F5-448F-4906-A180-9E0F7D752B1E}" type="presParOf" srcId="{00BDB145-7859-4CDE-86EB-8288C79E285A}" destId="{7F964439-5F72-48C7-88B0-B814A4415247}" srcOrd="2" destOrd="0" presId="urn:microsoft.com/office/officeart/2005/8/layout/orgChart1"/>
    <dgm:cxn modelId="{57FEB863-D67B-4A0B-8C78-721A104329F1}" type="presParOf" srcId="{5DE35B34-CDB8-4738-87F2-18024E92A165}" destId="{86567C79-0DB4-4761-AEC3-31CBFCEC7884}" srcOrd="2" destOrd="0" presId="urn:microsoft.com/office/officeart/2005/8/layout/orgChart1"/>
    <dgm:cxn modelId="{901C03AA-B9A0-4AA6-B880-CAD283C8F1F2}" type="presParOf" srcId="{5DE35B34-CDB8-4738-87F2-18024E92A165}" destId="{04904128-9150-4D2E-8BBE-6A5B24314B51}" srcOrd="3" destOrd="0" presId="urn:microsoft.com/office/officeart/2005/8/layout/orgChart1"/>
    <dgm:cxn modelId="{4C04FBFB-8A4C-4B80-82F9-3613110F3FAD}" type="presParOf" srcId="{04904128-9150-4D2E-8BBE-6A5B24314B51}" destId="{3597DEB7-4746-4388-8904-C6325342FAFD}" srcOrd="0" destOrd="0" presId="urn:microsoft.com/office/officeart/2005/8/layout/orgChart1"/>
    <dgm:cxn modelId="{2F2794C6-DD29-47EC-932B-D32735B9900A}" type="presParOf" srcId="{3597DEB7-4746-4388-8904-C6325342FAFD}" destId="{FF0FE909-2F00-44CA-91AB-3FC426731FC7}" srcOrd="0" destOrd="0" presId="urn:microsoft.com/office/officeart/2005/8/layout/orgChart1"/>
    <dgm:cxn modelId="{31EBFF4B-3BE5-4CF3-BC03-2A7D69BC24A9}" type="presParOf" srcId="{3597DEB7-4746-4388-8904-C6325342FAFD}" destId="{15F165B8-DDBB-4394-A308-876EFB605701}" srcOrd="1" destOrd="0" presId="urn:microsoft.com/office/officeart/2005/8/layout/orgChart1"/>
    <dgm:cxn modelId="{3DE49776-23BE-40C6-B5CF-880CF5BAC622}" type="presParOf" srcId="{04904128-9150-4D2E-8BBE-6A5B24314B51}" destId="{EC6C06F0-BD4D-42F9-A16C-6FCEA8E2A55C}" srcOrd="1" destOrd="0" presId="urn:microsoft.com/office/officeart/2005/8/layout/orgChart1"/>
    <dgm:cxn modelId="{4D9556B5-01BA-46B3-98D3-3041AB969C7B}" type="presParOf" srcId="{04904128-9150-4D2E-8BBE-6A5B24314B51}" destId="{6E4D314D-A28B-4695-8140-9A93E3A206E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496163-9CA4-4893-A3C5-D85440DBB025}"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GB"/>
        </a:p>
      </dgm:t>
    </dgm:pt>
    <dgm:pt modelId="{4C1F6FD8-C729-409C-935B-B12D22A7CD01}">
      <dgm:prSet phldrT="[Text]"/>
      <dgm:spPr/>
      <dgm:t>
        <a:bodyPr/>
        <a:lstStyle/>
        <a:p>
          <a:r>
            <a:rPr lang="en-GB" dirty="0">
              <a:solidFill>
                <a:schemeClr val="tx1"/>
              </a:solidFill>
            </a:rPr>
            <a:t>Element</a:t>
          </a:r>
        </a:p>
      </dgm:t>
    </dgm:pt>
    <dgm:pt modelId="{B05C30B4-0452-428C-980A-B35C892CA314}" type="parTrans" cxnId="{37C142C4-E687-4DC2-B3BC-9962490B6589}">
      <dgm:prSet/>
      <dgm:spPr/>
      <dgm:t>
        <a:bodyPr/>
        <a:lstStyle/>
        <a:p>
          <a:endParaRPr lang="en-GB">
            <a:solidFill>
              <a:schemeClr val="tx1"/>
            </a:solidFill>
          </a:endParaRPr>
        </a:p>
      </dgm:t>
    </dgm:pt>
    <dgm:pt modelId="{0B5A4DF3-F9BB-4305-8EA2-19933883C58C}" type="sibTrans" cxnId="{37C142C4-E687-4DC2-B3BC-9962490B6589}">
      <dgm:prSet/>
      <dgm:spPr/>
      <dgm:t>
        <a:bodyPr/>
        <a:lstStyle/>
        <a:p>
          <a:endParaRPr lang="en-GB">
            <a:solidFill>
              <a:schemeClr val="tx1"/>
            </a:solidFill>
          </a:endParaRPr>
        </a:p>
      </dgm:t>
    </dgm:pt>
    <dgm:pt modelId="{50BF6310-9DB4-4B39-AC6E-F5921822F4F1}" type="asst">
      <dgm:prSet phldrT="[Text]"/>
      <dgm:spPr/>
      <dgm:t>
        <a:bodyPr/>
        <a:lstStyle/>
        <a:p>
          <a:r>
            <a:rPr lang="en-GB" dirty="0">
              <a:solidFill>
                <a:schemeClr val="tx1"/>
              </a:solidFill>
            </a:rPr>
            <a:t>Adjacent elements</a:t>
          </a:r>
        </a:p>
      </dgm:t>
    </dgm:pt>
    <dgm:pt modelId="{9987D93A-711E-431A-8BDA-70124A6C4FD9}" type="parTrans" cxnId="{41CB1A05-B047-42E0-BC5B-3297677EA5F2}">
      <dgm:prSet/>
      <dgm:spPr/>
      <dgm:t>
        <a:bodyPr/>
        <a:lstStyle/>
        <a:p>
          <a:endParaRPr lang="en-GB">
            <a:solidFill>
              <a:schemeClr val="tx1"/>
            </a:solidFill>
          </a:endParaRPr>
        </a:p>
      </dgm:t>
    </dgm:pt>
    <dgm:pt modelId="{FDA51E11-E252-418D-B2E6-74C112319512}" type="sibTrans" cxnId="{41CB1A05-B047-42E0-BC5B-3297677EA5F2}">
      <dgm:prSet/>
      <dgm:spPr/>
      <dgm:t>
        <a:bodyPr/>
        <a:lstStyle/>
        <a:p>
          <a:endParaRPr lang="en-GB">
            <a:solidFill>
              <a:schemeClr val="tx1"/>
            </a:solidFill>
          </a:endParaRPr>
        </a:p>
      </dgm:t>
    </dgm:pt>
    <dgm:pt modelId="{5D170F54-1367-4CDD-9392-24D130718338}">
      <dgm:prSet phldrT="[Text]"/>
      <dgm:spPr/>
      <dgm:t>
        <a:bodyPr/>
        <a:lstStyle/>
        <a:p>
          <a:r>
            <a:rPr lang="en-GB" dirty="0">
              <a:solidFill>
                <a:schemeClr val="tx1"/>
              </a:solidFill>
            </a:rPr>
            <a:t>Space</a:t>
          </a:r>
        </a:p>
      </dgm:t>
    </dgm:pt>
    <dgm:pt modelId="{77AE4B35-A771-492A-9DFC-38ABAF179712}" type="parTrans" cxnId="{E9EF52C5-A364-46AE-A61B-CE2EC41B6240}">
      <dgm:prSet/>
      <dgm:spPr/>
      <dgm:t>
        <a:bodyPr/>
        <a:lstStyle/>
        <a:p>
          <a:endParaRPr lang="en-GB">
            <a:solidFill>
              <a:schemeClr val="tx1"/>
            </a:solidFill>
          </a:endParaRPr>
        </a:p>
      </dgm:t>
    </dgm:pt>
    <dgm:pt modelId="{7E5DAD98-DA70-4D91-B8A9-515B35190AD6}" type="sibTrans" cxnId="{E9EF52C5-A364-46AE-A61B-CE2EC41B6240}">
      <dgm:prSet/>
      <dgm:spPr/>
      <dgm:t>
        <a:bodyPr/>
        <a:lstStyle/>
        <a:p>
          <a:endParaRPr lang="en-GB">
            <a:solidFill>
              <a:schemeClr val="tx1"/>
            </a:solidFill>
          </a:endParaRPr>
        </a:p>
      </dgm:t>
    </dgm:pt>
    <dgm:pt modelId="{E1A174D4-988A-4667-9F0A-EE7C4C95171F}">
      <dgm:prSet phldrT="[Text]"/>
      <dgm:spPr/>
      <dgm:t>
        <a:bodyPr/>
        <a:lstStyle/>
        <a:p>
          <a:r>
            <a:rPr lang="en-GB" dirty="0">
              <a:solidFill>
                <a:schemeClr val="tx1"/>
              </a:solidFill>
            </a:rPr>
            <a:t>Type / Style</a:t>
          </a:r>
        </a:p>
      </dgm:t>
    </dgm:pt>
    <dgm:pt modelId="{9225CA76-9009-44B0-82C0-5C171F766475}" type="parTrans" cxnId="{26A22E90-89D7-4AE5-AFC0-6CB65F57456C}">
      <dgm:prSet/>
      <dgm:spPr/>
      <dgm:t>
        <a:bodyPr/>
        <a:lstStyle/>
        <a:p>
          <a:endParaRPr lang="en-GB">
            <a:solidFill>
              <a:schemeClr val="tx1"/>
            </a:solidFill>
          </a:endParaRPr>
        </a:p>
      </dgm:t>
    </dgm:pt>
    <dgm:pt modelId="{63561CD2-8F1B-464D-93ED-E4D1023B6A8E}" type="sibTrans" cxnId="{26A22E90-89D7-4AE5-AFC0-6CB65F57456C}">
      <dgm:prSet/>
      <dgm:spPr/>
      <dgm:t>
        <a:bodyPr/>
        <a:lstStyle/>
        <a:p>
          <a:endParaRPr lang="en-GB">
            <a:solidFill>
              <a:schemeClr val="tx1"/>
            </a:solidFill>
          </a:endParaRPr>
        </a:p>
      </dgm:t>
    </dgm:pt>
    <dgm:pt modelId="{A132D67B-AA9A-4E17-B97B-B7688F708AA2}">
      <dgm:prSet phldrT="[Text]"/>
      <dgm:spPr/>
      <dgm:t>
        <a:bodyPr/>
        <a:lstStyle/>
        <a:p>
          <a:r>
            <a:rPr lang="en-GB" dirty="0">
              <a:solidFill>
                <a:schemeClr val="tx1"/>
              </a:solidFill>
            </a:rPr>
            <a:t>System</a:t>
          </a:r>
        </a:p>
      </dgm:t>
    </dgm:pt>
    <dgm:pt modelId="{B6D49755-8863-4FB4-9E49-D883D64EF65D}" type="parTrans" cxnId="{9A55C884-47D9-49DC-A135-9651679F6497}">
      <dgm:prSet/>
      <dgm:spPr/>
      <dgm:t>
        <a:bodyPr/>
        <a:lstStyle/>
        <a:p>
          <a:endParaRPr lang="en-GB">
            <a:solidFill>
              <a:schemeClr val="tx1"/>
            </a:solidFill>
          </a:endParaRPr>
        </a:p>
      </dgm:t>
    </dgm:pt>
    <dgm:pt modelId="{ECE574B9-DDDD-4F73-A6C5-206AA4B3DBA7}" type="sibTrans" cxnId="{9A55C884-47D9-49DC-A135-9651679F6497}">
      <dgm:prSet/>
      <dgm:spPr/>
      <dgm:t>
        <a:bodyPr/>
        <a:lstStyle/>
        <a:p>
          <a:endParaRPr lang="en-GB">
            <a:solidFill>
              <a:schemeClr val="tx1"/>
            </a:solidFill>
          </a:endParaRPr>
        </a:p>
      </dgm:t>
    </dgm:pt>
    <dgm:pt modelId="{FC917E7D-93C1-44C2-968B-79388D36E0D2}">
      <dgm:prSet phldrT="[Text]"/>
      <dgm:spPr/>
      <dgm:t>
        <a:bodyPr/>
        <a:lstStyle/>
        <a:p>
          <a:r>
            <a:rPr lang="en-GB" dirty="0">
              <a:solidFill>
                <a:schemeClr val="tx1"/>
              </a:solidFill>
            </a:rPr>
            <a:t>Classifications</a:t>
          </a:r>
        </a:p>
      </dgm:t>
    </dgm:pt>
    <dgm:pt modelId="{D9A2B024-9491-4BED-8CB8-F88326520F04}" type="parTrans" cxnId="{4E79EB5F-EB6C-44B4-8040-ECC834AED900}">
      <dgm:prSet/>
      <dgm:spPr/>
      <dgm:t>
        <a:bodyPr/>
        <a:lstStyle/>
        <a:p>
          <a:endParaRPr lang="en-GB">
            <a:solidFill>
              <a:schemeClr val="tx1"/>
            </a:solidFill>
          </a:endParaRPr>
        </a:p>
      </dgm:t>
    </dgm:pt>
    <dgm:pt modelId="{E4F17384-F456-468D-81B8-C3F23AF83EB6}" type="sibTrans" cxnId="{4E79EB5F-EB6C-44B4-8040-ECC834AED900}">
      <dgm:prSet/>
      <dgm:spPr/>
      <dgm:t>
        <a:bodyPr/>
        <a:lstStyle/>
        <a:p>
          <a:endParaRPr lang="en-GB">
            <a:solidFill>
              <a:schemeClr val="tx1"/>
            </a:solidFill>
          </a:endParaRPr>
        </a:p>
      </dgm:t>
    </dgm:pt>
    <dgm:pt modelId="{269A6428-3EB2-4009-8023-E14E6E837FFA}">
      <dgm:prSet phldrT="[Text]"/>
      <dgm:spPr/>
      <dgm:t>
        <a:bodyPr/>
        <a:lstStyle/>
        <a:p>
          <a:r>
            <a:rPr lang="en-GB" dirty="0">
              <a:solidFill>
                <a:schemeClr val="tx1"/>
              </a:solidFill>
            </a:rPr>
            <a:t>(position)</a:t>
          </a:r>
        </a:p>
      </dgm:t>
    </dgm:pt>
    <dgm:pt modelId="{5308D17C-9F7C-43A1-B968-B3D706B6B9C7}" type="parTrans" cxnId="{A22CA3CB-1D8C-45D8-AF2D-6A40F065B386}">
      <dgm:prSet/>
      <dgm:spPr/>
      <dgm:t>
        <a:bodyPr/>
        <a:lstStyle/>
        <a:p>
          <a:endParaRPr lang="en-GB">
            <a:solidFill>
              <a:schemeClr val="tx1"/>
            </a:solidFill>
          </a:endParaRPr>
        </a:p>
      </dgm:t>
    </dgm:pt>
    <dgm:pt modelId="{D2B09221-4E0E-4AF9-BBA9-2DB3E5CD21C2}" type="sibTrans" cxnId="{A22CA3CB-1D8C-45D8-AF2D-6A40F065B386}">
      <dgm:prSet/>
      <dgm:spPr/>
      <dgm:t>
        <a:bodyPr/>
        <a:lstStyle/>
        <a:p>
          <a:endParaRPr lang="en-GB">
            <a:solidFill>
              <a:schemeClr val="tx1"/>
            </a:solidFill>
          </a:endParaRPr>
        </a:p>
      </dgm:t>
    </dgm:pt>
    <dgm:pt modelId="{5212E28D-B54B-4A44-9F0B-2B27D49FA66C}">
      <dgm:prSet phldrT="[Text]"/>
      <dgm:spPr/>
      <dgm:t>
        <a:bodyPr/>
        <a:lstStyle/>
        <a:p>
          <a:r>
            <a:rPr lang="en-GB" dirty="0">
              <a:solidFill>
                <a:schemeClr val="tx1"/>
              </a:solidFill>
            </a:rPr>
            <a:t>Building</a:t>
          </a:r>
        </a:p>
      </dgm:t>
    </dgm:pt>
    <dgm:pt modelId="{2F079848-092A-485B-B0DE-3E6F3BCF6E5A}" type="parTrans" cxnId="{ACB46E96-07B1-49C4-AA7F-0BBFCB8FEA90}">
      <dgm:prSet/>
      <dgm:spPr/>
      <dgm:t>
        <a:bodyPr/>
        <a:lstStyle/>
        <a:p>
          <a:endParaRPr lang="en-GB">
            <a:solidFill>
              <a:schemeClr val="tx1"/>
            </a:solidFill>
          </a:endParaRPr>
        </a:p>
      </dgm:t>
    </dgm:pt>
    <dgm:pt modelId="{6AE9FBAB-F735-457C-99D1-6A8FD422E9C4}" type="sibTrans" cxnId="{ACB46E96-07B1-49C4-AA7F-0BBFCB8FEA90}">
      <dgm:prSet/>
      <dgm:spPr/>
      <dgm:t>
        <a:bodyPr/>
        <a:lstStyle/>
        <a:p>
          <a:endParaRPr lang="en-GB">
            <a:solidFill>
              <a:schemeClr val="tx1"/>
            </a:solidFill>
          </a:endParaRPr>
        </a:p>
      </dgm:t>
    </dgm:pt>
    <dgm:pt modelId="{6D85E37E-009E-4DA6-870B-C882DF4B3260}">
      <dgm:prSet phldrT="[Text]"/>
      <dgm:spPr/>
      <dgm:t>
        <a:bodyPr/>
        <a:lstStyle/>
        <a:p>
          <a:r>
            <a:rPr lang="en-GB" dirty="0">
              <a:solidFill>
                <a:schemeClr val="tx1"/>
              </a:solidFill>
            </a:rPr>
            <a:t>Site</a:t>
          </a:r>
        </a:p>
      </dgm:t>
    </dgm:pt>
    <dgm:pt modelId="{1DF931C6-409B-47F8-85E9-11EC611AA89A}" type="parTrans" cxnId="{E899D87D-F2EF-4D08-B96C-1B5007DE723C}">
      <dgm:prSet/>
      <dgm:spPr/>
      <dgm:t>
        <a:bodyPr/>
        <a:lstStyle/>
        <a:p>
          <a:endParaRPr lang="en-GB">
            <a:solidFill>
              <a:schemeClr val="tx1"/>
            </a:solidFill>
          </a:endParaRPr>
        </a:p>
      </dgm:t>
    </dgm:pt>
    <dgm:pt modelId="{01EB2CC6-688F-4F94-885D-0877F9E3D706}" type="sibTrans" cxnId="{E899D87D-F2EF-4D08-B96C-1B5007DE723C}">
      <dgm:prSet/>
      <dgm:spPr/>
      <dgm:t>
        <a:bodyPr/>
        <a:lstStyle/>
        <a:p>
          <a:endParaRPr lang="en-GB">
            <a:solidFill>
              <a:schemeClr val="tx1"/>
            </a:solidFill>
          </a:endParaRPr>
        </a:p>
      </dgm:t>
    </dgm:pt>
    <dgm:pt modelId="{2BE300A3-35F0-42C9-9F7B-1F964AB70A91}">
      <dgm:prSet phldrT="[Text]"/>
      <dgm:spPr/>
      <dgm:t>
        <a:bodyPr/>
        <a:lstStyle/>
        <a:p>
          <a:r>
            <a:rPr lang="en-GB" dirty="0">
              <a:solidFill>
                <a:schemeClr val="tx1"/>
              </a:solidFill>
            </a:rPr>
            <a:t>Project</a:t>
          </a:r>
        </a:p>
      </dgm:t>
    </dgm:pt>
    <dgm:pt modelId="{CB83B981-5CBB-4054-A687-BC2190D814EB}" type="parTrans" cxnId="{16EDBB62-27A4-492B-822A-58F7F6B27A85}">
      <dgm:prSet/>
      <dgm:spPr/>
      <dgm:t>
        <a:bodyPr/>
        <a:lstStyle/>
        <a:p>
          <a:endParaRPr lang="en-GB">
            <a:solidFill>
              <a:schemeClr val="tx1"/>
            </a:solidFill>
          </a:endParaRPr>
        </a:p>
      </dgm:t>
    </dgm:pt>
    <dgm:pt modelId="{ABA1F5F6-84D1-4998-A7A2-13E563BAAA9E}" type="sibTrans" cxnId="{16EDBB62-27A4-492B-822A-58F7F6B27A85}">
      <dgm:prSet/>
      <dgm:spPr/>
      <dgm:t>
        <a:bodyPr/>
        <a:lstStyle/>
        <a:p>
          <a:endParaRPr lang="en-GB">
            <a:solidFill>
              <a:schemeClr val="tx1"/>
            </a:solidFill>
          </a:endParaRPr>
        </a:p>
      </dgm:t>
    </dgm:pt>
    <dgm:pt modelId="{7FA6BBC8-6BFB-4ECD-AF8B-1EC1EFE6B460}">
      <dgm:prSet phldrT="[Text]"/>
      <dgm:spPr/>
      <dgm:t>
        <a:bodyPr/>
        <a:lstStyle/>
        <a:p>
          <a:r>
            <a:rPr lang="en-GB" dirty="0">
              <a:solidFill>
                <a:schemeClr val="tx1"/>
              </a:solidFill>
            </a:rPr>
            <a:t>Classifications</a:t>
          </a:r>
        </a:p>
      </dgm:t>
    </dgm:pt>
    <dgm:pt modelId="{2CF22E40-2FBF-4C21-A33F-4180F9783D5C}" type="parTrans" cxnId="{369EA952-8DA7-4711-AF8D-297206BC7C88}">
      <dgm:prSet/>
      <dgm:spPr/>
      <dgm:t>
        <a:bodyPr/>
        <a:lstStyle/>
        <a:p>
          <a:endParaRPr lang="en-GB">
            <a:solidFill>
              <a:schemeClr val="tx1"/>
            </a:solidFill>
          </a:endParaRPr>
        </a:p>
      </dgm:t>
    </dgm:pt>
    <dgm:pt modelId="{821028D1-3900-41C9-A7A3-279D19EAF12F}" type="sibTrans" cxnId="{369EA952-8DA7-4711-AF8D-297206BC7C88}">
      <dgm:prSet/>
      <dgm:spPr/>
      <dgm:t>
        <a:bodyPr/>
        <a:lstStyle/>
        <a:p>
          <a:endParaRPr lang="en-GB">
            <a:solidFill>
              <a:schemeClr val="tx1"/>
            </a:solidFill>
          </a:endParaRPr>
        </a:p>
      </dgm:t>
    </dgm:pt>
    <dgm:pt modelId="{4456B2CE-2E63-4496-AF5F-CB50490E2B1C}">
      <dgm:prSet phldrT="[Text]"/>
      <dgm:spPr/>
      <dgm:t>
        <a:bodyPr/>
        <a:lstStyle/>
        <a:p>
          <a:r>
            <a:rPr lang="en-GB" dirty="0">
              <a:solidFill>
                <a:schemeClr val="tx1"/>
              </a:solidFill>
            </a:rPr>
            <a:t>(absolute position)</a:t>
          </a:r>
        </a:p>
      </dgm:t>
    </dgm:pt>
    <dgm:pt modelId="{2CEF8D53-32AC-4417-8CF1-849811F207C0}" type="parTrans" cxnId="{A57C1863-2746-4F7B-8183-1DDD088B2624}">
      <dgm:prSet/>
      <dgm:spPr/>
      <dgm:t>
        <a:bodyPr/>
        <a:lstStyle/>
        <a:p>
          <a:endParaRPr lang="en-GB">
            <a:solidFill>
              <a:schemeClr val="tx1"/>
            </a:solidFill>
          </a:endParaRPr>
        </a:p>
      </dgm:t>
    </dgm:pt>
    <dgm:pt modelId="{8DBCDFE0-EAD7-4A6A-8D77-F48BB6AC21AF}" type="sibTrans" cxnId="{A57C1863-2746-4F7B-8183-1DDD088B2624}">
      <dgm:prSet/>
      <dgm:spPr/>
      <dgm:t>
        <a:bodyPr/>
        <a:lstStyle/>
        <a:p>
          <a:endParaRPr lang="en-GB">
            <a:solidFill>
              <a:schemeClr val="tx1"/>
            </a:solidFill>
          </a:endParaRPr>
        </a:p>
      </dgm:t>
    </dgm:pt>
    <dgm:pt modelId="{960B4239-6A7A-4519-8E74-7C2A7CA741A0}">
      <dgm:prSet phldrT="[Text]"/>
      <dgm:spPr/>
      <dgm:t>
        <a:bodyPr/>
        <a:lstStyle/>
        <a:p>
          <a:r>
            <a:rPr lang="en-GB" dirty="0">
              <a:solidFill>
                <a:schemeClr val="tx1"/>
              </a:solidFill>
            </a:rPr>
            <a:t>System</a:t>
          </a:r>
        </a:p>
      </dgm:t>
    </dgm:pt>
    <dgm:pt modelId="{FD99DDAC-9488-47D0-92C2-7D9069A9E646}" type="parTrans" cxnId="{CA28F261-1B1C-4753-AA01-02C45BB89F61}">
      <dgm:prSet/>
      <dgm:spPr/>
      <dgm:t>
        <a:bodyPr/>
        <a:lstStyle/>
        <a:p>
          <a:endParaRPr lang="en-GB">
            <a:solidFill>
              <a:schemeClr val="tx1"/>
            </a:solidFill>
          </a:endParaRPr>
        </a:p>
      </dgm:t>
    </dgm:pt>
    <dgm:pt modelId="{5B13B218-2088-4656-B8FB-75CAA5AEC50B}" type="sibTrans" cxnId="{CA28F261-1B1C-4753-AA01-02C45BB89F61}">
      <dgm:prSet/>
      <dgm:spPr/>
      <dgm:t>
        <a:bodyPr/>
        <a:lstStyle/>
        <a:p>
          <a:endParaRPr lang="en-GB">
            <a:solidFill>
              <a:schemeClr val="tx1"/>
            </a:solidFill>
          </a:endParaRPr>
        </a:p>
      </dgm:t>
    </dgm:pt>
    <dgm:pt modelId="{14CB7DDA-AB04-45C5-87BA-0E60918E1B8A}">
      <dgm:prSet phldrT="[Text]"/>
      <dgm:spPr/>
      <dgm:t>
        <a:bodyPr/>
        <a:lstStyle/>
        <a:p>
          <a:r>
            <a:rPr lang="en-GB" dirty="0">
              <a:solidFill>
                <a:schemeClr val="tx1"/>
              </a:solidFill>
            </a:rPr>
            <a:t>...</a:t>
          </a:r>
        </a:p>
      </dgm:t>
    </dgm:pt>
    <dgm:pt modelId="{861047B1-0ABD-4C42-930B-7AD13CAB0439}" type="parTrans" cxnId="{24615BA2-B12D-4122-82E2-9670BC78D8CC}">
      <dgm:prSet/>
      <dgm:spPr/>
      <dgm:t>
        <a:bodyPr/>
        <a:lstStyle/>
        <a:p>
          <a:endParaRPr lang="en-GB">
            <a:solidFill>
              <a:schemeClr val="tx1"/>
            </a:solidFill>
          </a:endParaRPr>
        </a:p>
      </dgm:t>
    </dgm:pt>
    <dgm:pt modelId="{D14056DA-67B3-4E87-BB6A-E29EA13AA7A3}" type="sibTrans" cxnId="{24615BA2-B12D-4122-82E2-9670BC78D8CC}">
      <dgm:prSet/>
      <dgm:spPr/>
      <dgm:t>
        <a:bodyPr/>
        <a:lstStyle/>
        <a:p>
          <a:endParaRPr lang="en-GB">
            <a:solidFill>
              <a:schemeClr val="tx1"/>
            </a:solidFill>
          </a:endParaRPr>
        </a:p>
      </dgm:t>
    </dgm:pt>
    <dgm:pt modelId="{2DE94106-01A5-4A82-A82E-54085BEB8C46}">
      <dgm:prSet phldrT="[Text]"/>
      <dgm:spPr/>
      <dgm:t>
        <a:bodyPr/>
        <a:lstStyle/>
        <a:p>
          <a:r>
            <a:rPr lang="en-GB" dirty="0">
              <a:solidFill>
                <a:schemeClr val="tx1"/>
              </a:solidFill>
            </a:rPr>
            <a:t>...</a:t>
          </a:r>
        </a:p>
      </dgm:t>
    </dgm:pt>
    <dgm:pt modelId="{9C48BB59-7B01-47B9-8AE0-6177402AF238}" type="parTrans" cxnId="{1D40A104-825F-4410-A92E-3494C5202B9F}">
      <dgm:prSet/>
      <dgm:spPr/>
      <dgm:t>
        <a:bodyPr/>
        <a:lstStyle/>
        <a:p>
          <a:endParaRPr lang="en-GB">
            <a:solidFill>
              <a:schemeClr val="tx1"/>
            </a:solidFill>
          </a:endParaRPr>
        </a:p>
      </dgm:t>
    </dgm:pt>
    <dgm:pt modelId="{56629048-F914-461D-B9CF-F815B1DF3706}" type="sibTrans" cxnId="{1D40A104-825F-4410-A92E-3494C5202B9F}">
      <dgm:prSet/>
      <dgm:spPr/>
      <dgm:t>
        <a:bodyPr/>
        <a:lstStyle/>
        <a:p>
          <a:endParaRPr lang="en-GB">
            <a:solidFill>
              <a:schemeClr val="tx1"/>
            </a:solidFill>
          </a:endParaRPr>
        </a:p>
      </dgm:t>
    </dgm:pt>
    <dgm:pt modelId="{45AD9340-44ED-4703-951F-2CCB095A9515}">
      <dgm:prSet phldrT="[Text]"/>
      <dgm:spPr/>
      <dgm:t>
        <a:bodyPr/>
        <a:lstStyle/>
        <a:p>
          <a:r>
            <a:rPr lang="en-GB" dirty="0">
              <a:solidFill>
                <a:schemeClr val="tx1"/>
              </a:solidFill>
            </a:rPr>
            <a:t>(position)</a:t>
          </a:r>
        </a:p>
      </dgm:t>
    </dgm:pt>
    <dgm:pt modelId="{E206C372-632E-4987-A6E3-78220C48EB18}" type="parTrans" cxnId="{9256F81A-40E6-4F37-86A0-6A8FEB026B34}">
      <dgm:prSet/>
      <dgm:spPr/>
      <dgm:t>
        <a:bodyPr/>
        <a:lstStyle/>
        <a:p>
          <a:endParaRPr lang="en-GB">
            <a:solidFill>
              <a:schemeClr val="tx1"/>
            </a:solidFill>
          </a:endParaRPr>
        </a:p>
      </dgm:t>
    </dgm:pt>
    <dgm:pt modelId="{27D51562-2069-42BB-9317-1A6EACE15D0C}" type="sibTrans" cxnId="{9256F81A-40E6-4F37-86A0-6A8FEB026B34}">
      <dgm:prSet/>
      <dgm:spPr/>
      <dgm:t>
        <a:bodyPr/>
        <a:lstStyle/>
        <a:p>
          <a:endParaRPr lang="en-GB">
            <a:solidFill>
              <a:schemeClr val="tx1"/>
            </a:solidFill>
          </a:endParaRPr>
        </a:p>
      </dgm:t>
    </dgm:pt>
    <dgm:pt modelId="{B920CCC4-B869-4CC3-9AB9-58FAB9827CA9}">
      <dgm:prSet phldrT="[Text]"/>
      <dgm:spPr/>
      <dgm:t>
        <a:bodyPr/>
        <a:lstStyle/>
        <a:p>
          <a:r>
            <a:rPr lang="en-GB" dirty="0">
              <a:solidFill>
                <a:schemeClr val="tx1"/>
              </a:solidFill>
            </a:rPr>
            <a:t>Zone</a:t>
          </a:r>
        </a:p>
      </dgm:t>
    </dgm:pt>
    <dgm:pt modelId="{3BE2AF72-04F7-44B5-AD9C-6DB73B80E590}" type="parTrans" cxnId="{6394FA0D-E3BE-4B53-A652-547ADC72F452}">
      <dgm:prSet/>
      <dgm:spPr/>
      <dgm:t>
        <a:bodyPr/>
        <a:lstStyle/>
        <a:p>
          <a:endParaRPr lang="en-GB">
            <a:solidFill>
              <a:schemeClr val="tx1"/>
            </a:solidFill>
          </a:endParaRPr>
        </a:p>
      </dgm:t>
    </dgm:pt>
    <dgm:pt modelId="{DCD7C3D9-3C4E-4D0D-ABAD-D1DFF665E2BB}" type="sibTrans" cxnId="{6394FA0D-E3BE-4B53-A652-547ADC72F452}">
      <dgm:prSet/>
      <dgm:spPr/>
      <dgm:t>
        <a:bodyPr/>
        <a:lstStyle/>
        <a:p>
          <a:endParaRPr lang="en-GB">
            <a:solidFill>
              <a:schemeClr val="tx1"/>
            </a:solidFill>
          </a:endParaRPr>
        </a:p>
      </dgm:t>
    </dgm:pt>
    <dgm:pt modelId="{6E52AE4F-4040-4CB6-9863-3476B5C56ECA}">
      <dgm:prSet phldrT="[Text]"/>
      <dgm:spPr/>
      <dgm:t>
        <a:bodyPr/>
        <a:lstStyle/>
        <a:p>
          <a:r>
            <a:rPr lang="en-GB" dirty="0">
              <a:solidFill>
                <a:schemeClr val="tx1"/>
              </a:solidFill>
            </a:rPr>
            <a:t>Cost Item</a:t>
          </a:r>
        </a:p>
      </dgm:t>
    </dgm:pt>
    <dgm:pt modelId="{18CFDF8B-4796-4F03-9F15-B79D1CB66403}" type="parTrans" cxnId="{118A9B2D-CABD-452F-9398-CB8FAE8B8B6E}">
      <dgm:prSet/>
      <dgm:spPr/>
      <dgm:t>
        <a:bodyPr/>
        <a:lstStyle/>
        <a:p>
          <a:endParaRPr lang="en-GB">
            <a:solidFill>
              <a:schemeClr val="tx1"/>
            </a:solidFill>
          </a:endParaRPr>
        </a:p>
      </dgm:t>
    </dgm:pt>
    <dgm:pt modelId="{F68B641E-3907-4BA7-8D25-01CDA3CD38EB}" type="sibTrans" cxnId="{118A9B2D-CABD-452F-9398-CB8FAE8B8B6E}">
      <dgm:prSet/>
      <dgm:spPr/>
      <dgm:t>
        <a:bodyPr/>
        <a:lstStyle/>
        <a:p>
          <a:endParaRPr lang="en-GB">
            <a:solidFill>
              <a:schemeClr val="tx1"/>
            </a:solidFill>
          </a:endParaRPr>
        </a:p>
      </dgm:t>
    </dgm:pt>
    <dgm:pt modelId="{7B9A5598-3E8B-4E96-9224-5C40F587997E}">
      <dgm:prSet phldrT="[Text]"/>
      <dgm:spPr/>
      <dgm:t>
        <a:bodyPr/>
        <a:lstStyle/>
        <a:p>
          <a:r>
            <a:rPr lang="en-GB" dirty="0">
              <a:solidFill>
                <a:schemeClr val="tx1"/>
              </a:solidFill>
            </a:rPr>
            <a:t>Cost Item</a:t>
          </a:r>
        </a:p>
      </dgm:t>
    </dgm:pt>
    <dgm:pt modelId="{432B56F4-9EEA-4C2F-A612-5C5468276893}" type="parTrans" cxnId="{B3311632-AAB1-4B0B-9A7C-558991EF119E}">
      <dgm:prSet/>
      <dgm:spPr/>
      <dgm:t>
        <a:bodyPr/>
        <a:lstStyle/>
        <a:p>
          <a:endParaRPr lang="en-GB">
            <a:solidFill>
              <a:schemeClr val="tx1"/>
            </a:solidFill>
          </a:endParaRPr>
        </a:p>
      </dgm:t>
    </dgm:pt>
    <dgm:pt modelId="{1A426657-30AC-4312-ACD6-92574D970181}" type="sibTrans" cxnId="{B3311632-AAB1-4B0B-9A7C-558991EF119E}">
      <dgm:prSet/>
      <dgm:spPr/>
      <dgm:t>
        <a:bodyPr/>
        <a:lstStyle/>
        <a:p>
          <a:endParaRPr lang="en-GB">
            <a:solidFill>
              <a:schemeClr val="tx1"/>
            </a:solidFill>
          </a:endParaRPr>
        </a:p>
      </dgm:t>
    </dgm:pt>
    <dgm:pt modelId="{AE572D71-C5F9-4B85-9532-E43F1085D877}">
      <dgm:prSet phldrT="[Text]"/>
      <dgm:spPr/>
      <dgm:t>
        <a:bodyPr/>
        <a:lstStyle/>
        <a:p>
          <a:r>
            <a:rPr lang="en-GB" dirty="0">
              <a:solidFill>
                <a:schemeClr val="tx1"/>
              </a:solidFill>
            </a:rPr>
            <a:t>Cost Schedule</a:t>
          </a:r>
        </a:p>
      </dgm:t>
    </dgm:pt>
    <dgm:pt modelId="{E8AB4591-C0B8-4C48-9A2C-B4B6329F9959}" type="parTrans" cxnId="{4813F07E-A91D-490E-9831-9F094A0FAE78}">
      <dgm:prSet/>
      <dgm:spPr/>
      <dgm:t>
        <a:bodyPr/>
        <a:lstStyle/>
        <a:p>
          <a:endParaRPr lang="en-GB">
            <a:solidFill>
              <a:schemeClr val="tx1"/>
            </a:solidFill>
          </a:endParaRPr>
        </a:p>
      </dgm:t>
    </dgm:pt>
    <dgm:pt modelId="{2594DC4B-98BB-4148-9792-6B0342354B81}" type="sibTrans" cxnId="{4813F07E-A91D-490E-9831-9F094A0FAE78}">
      <dgm:prSet/>
      <dgm:spPr/>
      <dgm:t>
        <a:bodyPr/>
        <a:lstStyle/>
        <a:p>
          <a:endParaRPr lang="en-GB">
            <a:solidFill>
              <a:schemeClr val="tx1"/>
            </a:solidFill>
          </a:endParaRPr>
        </a:p>
      </dgm:t>
    </dgm:pt>
    <dgm:pt modelId="{18EAE7B5-FBFE-4BA5-9C2F-75E7A68CD00B}">
      <dgm:prSet phldrT="[Text]"/>
      <dgm:spPr/>
      <dgm:t>
        <a:bodyPr/>
        <a:lstStyle/>
        <a:p>
          <a:r>
            <a:rPr lang="en-GB">
              <a:solidFill>
                <a:schemeClr val="tx1"/>
              </a:solidFill>
            </a:rPr>
            <a:t>Floor</a:t>
          </a:r>
          <a:endParaRPr lang="en-GB" dirty="0">
            <a:solidFill>
              <a:schemeClr val="tx1"/>
            </a:solidFill>
          </a:endParaRPr>
        </a:p>
      </dgm:t>
    </dgm:pt>
    <dgm:pt modelId="{929481A9-4F0F-44B9-AD77-06ECDEBB0B37}" type="parTrans" cxnId="{22AEBB2D-13D2-426E-886E-7252F11FFC65}">
      <dgm:prSet/>
      <dgm:spPr/>
      <dgm:t>
        <a:bodyPr/>
        <a:lstStyle/>
        <a:p>
          <a:endParaRPr lang="en-GB">
            <a:solidFill>
              <a:schemeClr val="tx1"/>
            </a:solidFill>
          </a:endParaRPr>
        </a:p>
      </dgm:t>
    </dgm:pt>
    <dgm:pt modelId="{9EF335C8-CE98-44C2-9A55-A253B789222B}" type="sibTrans" cxnId="{22AEBB2D-13D2-426E-886E-7252F11FFC65}">
      <dgm:prSet/>
      <dgm:spPr/>
      <dgm:t>
        <a:bodyPr/>
        <a:lstStyle/>
        <a:p>
          <a:endParaRPr lang="en-GB">
            <a:solidFill>
              <a:schemeClr val="tx1"/>
            </a:solidFill>
          </a:endParaRPr>
        </a:p>
      </dgm:t>
    </dgm:pt>
    <dgm:pt modelId="{0AB757EB-89F6-422C-AD05-A56E7930BC7F}">
      <dgm:prSet phldrT="[Text]"/>
      <dgm:spPr/>
      <dgm:t>
        <a:bodyPr/>
        <a:lstStyle/>
        <a:p>
          <a:r>
            <a:rPr lang="en-GB" dirty="0">
              <a:solidFill>
                <a:schemeClr val="tx1"/>
              </a:solidFill>
            </a:rPr>
            <a:t>Zone</a:t>
          </a:r>
        </a:p>
      </dgm:t>
    </dgm:pt>
    <dgm:pt modelId="{5B489B54-F341-487D-BFCC-291574F0025A}" type="parTrans" cxnId="{FEAA867C-091F-469F-B082-806BF4E91880}">
      <dgm:prSet/>
      <dgm:spPr/>
      <dgm:t>
        <a:bodyPr/>
        <a:lstStyle/>
        <a:p>
          <a:endParaRPr lang="en-GB">
            <a:solidFill>
              <a:schemeClr val="tx1"/>
            </a:solidFill>
          </a:endParaRPr>
        </a:p>
      </dgm:t>
    </dgm:pt>
    <dgm:pt modelId="{A72F20BF-7DC5-46D8-B6D8-215F0E53207C}" type="sibTrans" cxnId="{FEAA867C-091F-469F-B082-806BF4E91880}">
      <dgm:prSet/>
      <dgm:spPr/>
      <dgm:t>
        <a:bodyPr/>
        <a:lstStyle/>
        <a:p>
          <a:endParaRPr lang="en-GB">
            <a:solidFill>
              <a:schemeClr val="tx1"/>
            </a:solidFill>
          </a:endParaRPr>
        </a:p>
      </dgm:t>
    </dgm:pt>
    <dgm:pt modelId="{023AA83B-AA93-4034-A980-D0314F2DC353}" type="pres">
      <dgm:prSet presAssocID="{34496163-9CA4-4893-A3C5-D85440DBB025}" presName="hierChild1" presStyleCnt="0">
        <dgm:presLayoutVars>
          <dgm:orgChart val="1"/>
          <dgm:chPref val="1"/>
          <dgm:dir/>
          <dgm:animOne val="branch"/>
          <dgm:animLvl val="lvl"/>
          <dgm:resizeHandles/>
        </dgm:presLayoutVars>
      </dgm:prSet>
      <dgm:spPr/>
    </dgm:pt>
    <dgm:pt modelId="{9CF4FFF8-ADBD-4746-80C9-DAE53345FB83}" type="pres">
      <dgm:prSet presAssocID="{4C1F6FD8-C729-409C-935B-B12D22A7CD01}" presName="hierRoot1" presStyleCnt="0">
        <dgm:presLayoutVars>
          <dgm:hierBranch val="init"/>
        </dgm:presLayoutVars>
      </dgm:prSet>
      <dgm:spPr/>
    </dgm:pt>
    <dgm:pt modelId="{03A560BA-E005-4913-A94C-7EB6EDA47FEC}" type="pres">
      <dgm:prSet presAssocID="{4C1F6FD8-C729-409C-935B-B12D22A7CD01}" presName="rootComposite1" presStyleCnt="0"/>
      <dgm:spPr/>
    </dgm:pt>
    <dgm:pt modelId="{C5C1967A-E6F4-4564-957D-49D630A9F4CF}" type="pres">
      <dgm:prSet presAssocID="{4C1F6FD8-C729-409C-935B-B12D22A7CD01}" presName="rootText1" presStyleLbl="node0" presStyleIdx="0" presStyleCnt="1">
        <dgm:presLayoutVars>
          <dgm:chPref val="3"/>
        </dgm:presLayoutVars>
      </dgm:prSet>
      <dgm:spPr/>
    </dgm:pt>
    <dgm:pt modelId="{5CB7E798-BD8F-46BF-82C7-303CA32C96EA}" type="pres">
      <dgm:prSet presAssocID="{4C1F6FD8-C729-409C-935B-B12D22A7CD01}" presName="rootConnector1" presStyleLbl="node1" presStyleIdx="0" presStyleCnt="0"/>
      <dgm:spPr/>
    </dgm:pt>
    <dgm:pt modelId="{4BE70915-3E07-4E4D-9ABD-79B184BBC3EB}" type="pres">
      <dgm:prSet presAssocID="{4C1F6FD8-C729-409C-935B-B12D22A7CD01}" presName="hierChild2" presStyleCnt="0"/>
      <dgm:spPr/>
    </dgm:pt>
    <dgm:pt modelId="{BDC7A37B-2A4D-4E69-BDAE-368C2EA2F09D}" type="pres">
      <dgm:prSet presAssocID="{77AE4B35-A771-492A-9DFC-38ABAF179712}" presName="Name37" presStyleLbl="parChTrans1D2" presStyleIdx="0" presStyleCnt="7"/>
      <dgm:spPr/>
    </dgm:pt>
    <dgm:pt modelId="{C8D9AF35-A4EB-41CB-9598-7D2CBC52308C}" type="pres">
      <dgm:prSet presAssocID="{5D170F54-1367-4CDD-9392-24D130718338}" presName="hierRoot2" presStyleCnt="0">
        <dgm:presLayoutVars>
          <dgm:hierBranch val="init"/>
        </dgm:presLayoutVars>
      </dgm:prSet>
      <dgm:spPr/>
    </dgm:pt>
    <dgm:pt modelId="{FC76BD1B-02DE-4DDD-ABDD-82C79B97B445}" type="pres">
      <dgm:prSet presAssocID="{5D170F54-1367-4CDD-9392-24D130718338}" presName="rootComposite" presStyleCnt="0"/>
      <dgm:spPr/>
    </dgm:pt>
    <dgm:pt modelId="{CAD2EA5F-D2E9-42A3-B6D6-D031944D01DD}" type="pres">
      <dgm:prSet presAssocID="{5D170F54-1367-4CDD-9392-24D130718338}" presName="rootText" presStyleLbl="node2" presStyleIdx="0" presStyleCnt="6">
        <dgm:presLayoutVars>
          <dgm:chPref val="3"/>
        </dgm:presLayoutVars>
      </dgm:prSet>
      <dgm:spPr/>
    </dgm:pt>
    <dgm:pt modelId="{4EF7768E-9176-4E6B-80D6-E1118D594828}" type="pres">
      <dgm:prSet presAssocID="{5D170F54-1367-4CDD-9392-24D130718338}" presName="rootConnector" presStyleLbl="node2" presStyleIdx="0" presStyleCnt="6"/>
      <dgm:spPr/>
    </dgm:pt>
    <dgm:pt modelId="{25C3397E-F981-4490-B073-D22E9C4CC724}" type="pres">
      <dgm:prSet presAssocID="{5D170F54-1367-4CDD-9392-24D130718338}" presName="hierChild4" presStyleCnt="0"/>
      <dgm:spPr/>
    </dgm:pt>
    <dgm:pt modelId="{08332C33-E447-4140-A64F-23E91FB7FDF4}" type="pres">
      <dgm:prSet presAssocID="{3BE2AF72-04F7-44B5-AD9C-6DB73B80E590}" presName="Name37" presStyleLbl="parChTrans1D3" presStyleIdx="0" presStyleCnt="6"/>
      <dgm:spPr/>
    </dgm:pt>
    <dgm:pt modelId="{7F1F3423-3CB8-406C-A6F5-FD0D194A5254}" type="pres">
      <dgm:prSet presAssocID="{B920CCC4-B869-4CC3-9AB9-58FAB9827CA9}" presName="hierRoot2" presStyleCnt="0">
        <dgm:presLayoutVars>
          <dgm:hierBranch val="init"/>
        </dgm:presLayoutVars>
      </dgm:prSet>
      <dgm:spPr/>
    </dgm:pt>
    <dgm:pt modelId="{16AFC77E-E401-4626-A4C8-1ACCA47B02F4}" type="pres">
      <dgm:prSet presAssocID="{B920CCC4-B869-4CC3-9AB9-58FAB9827CA9}" presName="rootComposite" presStyleCnt="0"/>
      <dgm:spPr/>
    </dgm:pt>
    <dgm:pt modelId="{A124B33F-5238-4795-8294-DDD69C9BE821}" type="pres">
      <dgm:prSet presAssocID="{B920CCC4-B869-4CC3-9AB9-58FAB9827CA9}" presName="rootText" presStyleLbl="node3" presStyleIdx="0" presStyleCnt="6">
        <dgm:presLayoutVars>
          <dgm:chPref val="3"/>
        </dgm:presLayoutVars>
      </dgm:prSet>
      <dgm:spPr/>
    </dgm:pt>
    <dgm:pt modelId="{EA875CAA-1425-40C5-80A1-45A9F5C147F9}" type="pres">
      <dgm:prSet presAssocID="{B920CCC4-B869-4CC3-9AB9-58FAB9827CA9}" presName="rootConnector" presStyleLbl="node3" presStyleIdx="0" presStyleCnt="6"/>
      <dgm:spPr/>
    </dgm:pt>
    <dgm:pt modelId="{9B874A32-B0A9-466E-957E-D90FC8FC4B0F}" type="pres">
      <dgm:prSet presAssocID="{B920CCC4-B869-4CC3-9AB9-58FAB9827CA9}" presName="hierChild4" presStyleCnt="0"/>
      <dgm:spPr/>
    </dgm:pt>
    <dgm:pt modelId="{5083E918-7D24-4E1A-9E63-6F338C595044}" type="pres">
      <dgm:prSet presAssocID="{5B489B54-F341-487D-BFCC-291574F0025A}" presName="Name37" presStyleLbl="parChTrans1D4" presStyleIdx="0" presStyleCnt="8"/>
      <dgm:spPr/>
    </dgm:pt>
    <dgm:pt modelId="{214709DC-789B-4C09-876D-F93FE6FF1FD3}" type="pres">
      <dgm:prSet presAssocID="{0AB757EB-89F6-422C-AD05-A56E7930BC7F}" presName="hierRoot2" presStyleCnt="0">
        <dgm:presLayoutVars>
          <dgm:hierBranch val="init"/>
        </dgm:presLayoutVars>
      </dgm:prSet>
      <dgm:spPr/>
    </dgm:pt>
    <dgm:pt modelId="{1365FB33-4FD8-42C1-9787-BB0C5335EF07}" type="pres">
      <dgm:prSet presAssocID="{0AB757EB-89F6-422C-AD05-A56E7930BC7F}" presName="rootComposite" presStyleCnt="0"/>
      <dgm:spPr/>
    </dgm:pt>
    <dgm:pt modelId="{378055C5-A595-49C0-B767-1EAE9F62229D}" type="pres">
      <dgm:prSet presAssocID="{0AB757EB-89F6-422C-AD05-A56E7930BC7F}" presName="rootText" presStyleLbl="node4" presStyleIdx="0" presStyleCnt="8">
        <dgm:presLayoutVars>
          <dgm:chPref val="3"/>
        </dgm:presLayoutVars>
      </dgm:prSet>
      <dgm:spPr/>
    </dgm:pt>
    <dgm:pt modelId="{521B5E5F-6393-4DF6-AB73-C58646F4ABF8}" type="pres">
      <dgm:prSet presAssocID="{0AB757EB-89F6-422C-AD05-A56E7930BC7F}" presName="rootConnector" presStyleLbl="node4" presStyleIdx="0" presStyleCnt="8"/>
      <dgm:spPr/>
    </dgm:pt>
    <dgm:pt modelId="{BADB3033-05F5-42BB-89CF-77FEE377F864}" type="pres">
      <dgm:prSet presAssocID="{0AB757EB-89F6-422C-AD05-A56E7930BC7F}" presName="hierChild4" presStyleCnt="0"/>
      <dgm:spPr/>
    </dgm:pt>
    <dgm:pt modelId="{CC1BE11C-F139-4048-982C-1A6C4FEA4276}" type="pres">
      <dgm:prSet presAssocID="{0AB757EB-89F6-422C-AD05-A56E7930BC7F}" presName="hierChild5" presStyleCnt="0"/>
      <dgm:spPr/>
    </dgm:pt>
    <dgm:pt modelId="{2D7DF539-8D0B-41B6-A643-B805FC855048}" type="pres">
      <dgm:prSet presAssocID="{B920CCC4-B869-4CC3-9AB9-58FAB9827CA9}" presName="hierChild5" presStyleCnt="0"/>
      <dgm:spPr/>
    </dgm:pt>
    <dgm:pt modelId="{32E59D42-8EB0-44C8-8102-175CA30CA856}" type="pres">
      <dgm:prSet presAssocID="{929481A9-4F0F-44B9-AD77-06ECDEBB0B37}" presName="Name37" presStyleLbl="parChTrans1D3" presStyleIdx="1" presStyleCnt="6"/>
      <dgm:spPr/>
    </dgm:pt>
    <dgm:pt modelId="{DC096A74-D971-4FA4-98EE-B30A215FF794}" type="pres">
      <dgm:prSet presAssocID="{18EAE7B5-FBFE-4BA5-9C2F-75E7A68CD00B}" presName="hierRoot2" presStyleCnt="0">
        <dgm:presLayoutVars>
          <dgm:hierBranch val="init"/>
        </dgm:presLayoutVars>
      </dgm:prSet>
      <dgm:spPr/>
    </dgm:pt>
    <dgm:pt modelId="{FDED87F2-96D4-4181-B980-D1C12D3325AD}" type="pres">
      <dgm:prSet presAssocID="{18EAE7B5-FBFE-4BA5-9C2F-75E7A68CD00B}" presName="rootComposite" presStyleCnt="0"/>
      <dgm:spPr/>
    </dgm:pt>
    <dgm:pt modelId="{D7C90029-D6D2-490F-A0FB-7CA2CE7F09D3}" type="pres">
      <dgm:prSet presAssocID="{18EAE7B5-FBFE-4BA5-9C2F-75E7A68CD00B}" presName="rootText" presStyleLbl="node3" presStyleIdx="1" presStyleCnt="6">
        <dgm:presLayoutVars>
          <dgm:chPref val="3"/>
        </dgm:presLayoutVars>
      </dgm:prSet>
      <dgm:spPr/>
    </dgm:pt>
    <dgm:pt modelId="{3B4B6D0D-955F-4AFB-BAD7-2123CD7D6917}" type="pres">
      <dgm:prSet presAssocID="{18EAE7B5-FBFE-4BA5-9C2F-75E7A68CD00B}" presName="rootConnector" presStyleLbl="node3" presStyleIdx="1" presStyleCnt="6"/>
      <dgm:spPr/>
    </dgm:pt>
    <dgm:pt modelId="{B198BCA8-47A5-417F-AC68-B0208D7939ED}" type="pres">
      <dgm:prSet presAssocID="{18EAE7B5-FBFE-4BA5-9C2F-75E7A68CD00B}" presName="hierChild4" presStyleCnt="0"/>
      <dgm:spPr/>
    </dgm:pt>
    <dgm:pt modelId="{6EBCBEC0-88A8-4D2E-B226-75CC8698C189}" type="pres">
      <dgm:prSet presAssocID="{2F079848-092A-485B-B0DE-3E6F3BCF6E5A}" presName="Name37" presStyleLbl="parChTrans1D4" presStyleIdx="1" presStyleCnt="8"/>
      <dgm:spPr/>
    </dgm:pt>
    <dgm:pt modelId="{ADABF017-E078-475F-A578-EDF3AB664C2B}" type="pres">
      <dgm:prSet presAssocID="{5212E28D-B54B-4A44-9F0B-2B27D49FA66C}" presName="hierRoot2" presStyleCnt="0">
        <dgm:presLayoutVars>
          <dgm:hierBranch val="init"/>
        </dgm:presLayoutVars>
      </dgm:prSet>
      <dgm:spPr/>
    </dgm:pt>
    <dgm:pt modelId="{577B6EBF-CD65-41A1-823B-A72708ECD3E9}" type="pres">
      <dgm:prSet presAssocID="{5212E28D-B54B-4A44-9F0B-2B27D49FA66C}" presName="rootComposite" presStyleCnt="0"/>
      <dgm:spPr/>
    </dgm:pt>
    <dgm:pt modelId="{16B9A359-1F9B-4F0E-87E1-5F13C5F95BF5}" type="pres">
      <dgm:prSet presAssocID="{5212E28D-B54B-4A44-9F0B-2B27D49FA66C}" presName="rootText" presStyleLbl="node4" presStyleIdx="1" presStyleCnt="8">
        <dgm:presLayoutVars>
          <dgm:chPref val="3"/>
        </dgm:presLayoutVars>
      </dgm:prSet>
      <dgm:spPr/>
    </dgm:pt>
    <dgm:pt modelId="{91C7A9E1-8F2B-4C79-943C-FCE318468B7C}" type="pres">
      <dgm:prSet presAssocID="{5212E28D-B54B-4A44-9F0B-2B27D49FA66C}" presName="rootConnector" presStyleLbl="node4" presStyleIdx="1" presStyleCnt="8"/>
      <dgm:spPr/>
    </dgm:pt>
    <dgm:pt modelId="{1C890816-0E89-49A6-8D61-3453491C074B}" type="pres">
      <dgm:prSet presAssocID="{5212E28D-B54B-4A44-9F0B-2B27D49FA66C}" presName="hierChild4" presStyleCnt="0"/>
      <dgm:spPr/>
    </dgm:pt>
    <dgm:pt modelId="{2BA65BA5-C7C7-4ECE-87EA-E2F6415E7952}" type="pres">
      <dgm:prSet presAssocID="{1DF931C6-409B-47F8-85E9-11EC611AA89A}" presName="Name37" presStyleLbl="parChTrans1D4" presStyleIdx="2" presStyleCnt="8"/>
      <dgm:spPr/>
    </dgm:pt>
    <dgm:pt modelId="{9CB2413A-93D0-4650-9EAA-CAEF3AB928C2}" type="pres">
      <dgm:prSet presAssocID="{6D85E37E-009E-4DA6-870B-C882DF4B3260}" presName="hierRoot2" presStyleCnt="0">
        <dgm:presLayoutVars>
          <dgm:hierBranch val="init"/>
        </dgm:presLayoutVars>
      </dgm:prSet>
      <dgm:spPr/>
    </dgm:pt>
    <dgm:pt modelId="{E6869A6B-1D8E-4B85-AEFA-19AC286FF487}" type="pres">
      <dgm:prSet presAssocID="{6D85E37E-009E-4DA6-870B-C882DF4B3260}" presName="rootComposite" presStyleCnt="0"/>
      <dgm:spPr/>
    </dgm:pt>
    <dgm:pt modelId="{3749643A-62A9-459C-B235-B7D7BDE36034}" type="pres">
      <dgm:prSet presAssocID="{6D85E37E-009E-4DA6-870B-C882DF4B3260}" presName="rootText" presStyleLbl="node4" presStyleIdx="2" presStyleCnt="8" custLinFactNeighborX="1571">
        <dgm:presLayoutVars>
          <dgm:chPref val="3"/>
        </dgm:presLayoutVars>
      </dgm:prSet>
      <dgm:spPr/>
    </dgm:pt>
    <dgm:pt modelId="{48819313-417D-4B4F-9F16-BBB1CA5E672F}" type="pres">
      <dgm:prSet presAssocID="{6D85E37E-009E-4DA6-870B-C882DF4B3260}" presName="rootConnector" presStyleLbl="node4" presStyleIdx="2" presStyleCnt="8"/>
      <dgm:spPr/>
    </dgm:pt>
    <dgm:pt modelId="{0535F2F1-FDA4-47E8-BAAE-A714BCB5E3E5}" type="pres">
      <dgm:prSet presAssocID="{6D85E37E-009E-4DA6-870B-C882DF4B3260}" presName="hierChild4" presStyleCnt="0"/>
      <dgm:spPr/>
    </dgm:pt>
    <dgm:pt modelId="{D6BFEC5C-098D-4A8D-96E5-A968AE1A05FC}" type="pres">
      <dgm:prSet presAssocID="{CB83B981-5CBB-4054-A687-BC2190D814EB}" presName="Name37" presStyleLbl="parChTrans1D4" presStyleIdx="3" presStyleCnt="8"/>
      <dgm:spPr/>
    </dgm:pt>
    <dgm:pt modelId="{31122A02-EDE4-459F-AD27-B9B8456927EC}" type="pres">
      <dgm:prSet presAssocID="{2BE300A3-35F0-42C9-9F7B-1F964AB70A91}" presName="hierRoot2" presStyleCnt="0">
        <dgm:presLayoutVars>
          <dgm:hierBranch val="init"/>
        </dgm:presLayoutVars>
      </dgm:prSet>
      <dgm:spPr/>
    </dgm:pt>
    <dgm:pt modelId="{82EBFB89-8E74-4B4D-94D0-F9EB057D8E2C}" type="pres">
      <dgm:prSet presAssocID="{2BE300A3-35F0-42C9-9F7B-1F964AB70A91}" presName="rootComposite" presStyleCnt="0"/>
      <dgm:spPr/>
    </dgm:pt>
    <dgm:pt modelId="{A12D3F83-D1A2-4FED-8891-990949F76EE5}" type="pres">
      <dgm:prSet presAssocID="{2BE300A3-35F0-42C9-9F7B-1F964AB70A91}" presName="rootText" presStyleLbl="node4" presStyleIdx="3" presStyleCnt="8">
        <dgm:presLayoutVars>
          <dgm:chPref val="3"/>
        </dgm:presLayoutVars>
      </dgm:prSet>
      <dgm:spPr/>
    </dgm:pt>
    <dgm:pt modelId="{B7674282-06B7-453F-A9E2-D7A46E0BE74F}" type="pres">
      <dgm:prSet presAssocID="{2BE300A3-35F0-42C9-9F7B-1F964AB70A91}" presName="rootConnector" presStyleLbl="node4" presStyleIdx="3" presStyleCnt="8"/>
      <dgm:spPr/>
    </dgm:pt>
    <dgm:pt modelId="{3CB1195D-969C-469B-B4C1-A04BAB40C810}" type="pres">
      <dgm:prSet presAssocID="{2BE300A3-35F0-42C9-9F7B-1F964AB70A91}" presName="hierChild4" presStyleCnt="0"/>
      <dgm:spPr/>
    </dgm:pt>
    <dgm:pt modelId="{FFD0ADAE-097C-4625-A77F-C62D8AE998F9}" type="pres">
      <dgm:prSet presAssocID="{2BE300A3-35F0-42C9-9F7B-1F964AB70A91}" presName="hierChild5" presStyleCnt="0"/>
      <dgm:spPr/>
    </dgm:pt>
    <dgm:pt modelId="{7B8D80E2-2FB7-4C4B-9C97-85BB3ECFC4BD}" type="pres">
      <dgm:prSet presAssocID="{6D85E37E-009E-4DA6-870B-C882DF4B3260}" presName="hierChild5" presStyleCnt="0"/>
      <dgm:spPr/>
    </dgm:pt>
    <dgm:pt modelId="{EB52C953-8D70-4D7C-8435-8337EC06971E}" type="pres">
      <dgm:prSet presAssocID="{5212E28D-B54B-4A44-9F0B-2B27D49FA66C}" presName="hierChild5" presStyleCnt="0"/>
      <dgm:spPr/>
    </dgm:pt>
    <dgm:pt modelId="{BB90DD30-9750-4630-A991-CFCD96632564}" type="pres">
      <dgm:prSet presAssocID="{18EAE7B5-FBFE-4BA5-9C2F-75E7A68CD00B}" presName="hierChild5" presStyleCnt="0"/>
      <dgm:spPr/>
    </dgm:pt>
    <dgm:pt modelId="{7FB0B1BB-7F28-4C6F-8493-53008075B248}" type="pres">
      <dgm:prSet presAssocID="{5D170F54-1367-4CDD-9392-24D130718338}" presName="hierChild5" presStyleCnt="0"/>
      <dgm:spPr/>
    </dgm:pt>
    <dgm:pt modelId="{350082FE-E31C-4D6E-A045-B77D87814D2F}" type="pres">
      <dgm:prSet presAssocID="{B6D49755-8863-4FB4-9E49-D883D64EF65D}" presName="Name37" presStyleLbl="parChTrans1D2" presStyleIdx="1" presStyleCnt="7"/>
      <dgm:spPr/>
    </dgm:pt>
    <dgm:pt modelId="{A1E6A290-8913-4A1E-A3E6-315C671904A6}" type="pres">
      <dgm:prSet presAssocID="{A132D67B-AA9A-4E17-B97B-B7688F708AA2}" presName="hierRoot2" presStyleCnt="0">
        <dgm:presLayoutVars>
          <dgm:hierBranch val="init"/>
        </dgm:presLayoutVars>
      </dgm:prSet>
      <dgm:spPr/>
    </dgm:pt>
    <dgm:pt modelId="{126C6F1C-0C51-4EF7-9EAB-585ED2E2FD0F}" type="pres">
      <dgm:prSet presAssocID="{A132D67B-AA9A-4E17-B97B-B7688F708AA2}" presName="rootComposite" presStyleCnt="0"/>
      <dgm:spPr/>
    </dgm:pt>
    <dgm:pt modelId="{0D12F815-413A-47C8-875E-A4CB5954CBDF}" type="pres">
      <dgm:prSet presAssocID="{A132D67B-AA9A-4E17-B97B-B7688F708AA2}" presName="rootText" presStyleLbl="node2" presStyleIdx="1" presStyleCnt="6">
        <dgm:presLayoutVars>
          <dgm:chPref val="3"/>
        </dgm:presLayoutVars>
      </dgm:prSet>
      <dgm:spPr/>
    </dgm:pt>
    <dgm:pt modelId="{18107C9C-6B69-4F7B-A051-76B8E728E3B3}" type="pres">
      <dgm:prSet presAssocID="{A132D67B-AA9A-4E17-B97B-B7688F708AA2}" presName="rootConnector" presStyleLbl="node2" presStyleIdx="1" presStyleCnt="6"/>
      <dgm:spPr/>
    </dgm:pt>
    <dgm:pt modelId="{22AB2AE5-E727-4C7B-9CB3-EB40C9DEBF66}" type="pres">
      <dgm:prSet presAssocID="{A132D67B-AA9A-4E17-B97B-B7688F708AA2}" presName="hierChild4" presStyleCnt="0"/>
      <dgm:spPr/>
    </dgm:pt>
    <dgm:pt modelId="{9B2A0983-CE8F-4D04-9563-84192FBE1220}" type="pres">
      <dgm:prSet presAssocID="{FD99DDAC-9488-47D0-92C2-7D9069A9E646}" presName="Name37" presStyleLbl="parChTrans1D3" presStyleIdx="2" presStyleCnt="6"/>
      <dgm:spPr/>
    </dgm:pt>
    <dgm:pt modelId="{D60AD44D-AFC2-4940-AB48-DFDD815F1437}" type="pres">
      <dgm:prSet presAssocID="{960B4239-6A7A-4519-8E74-7C2A7CA741A0}" presName="hierRoot2" presStyleCnt="0">
        <dgm:presLayoutVars>
          <dgm:hierBranch val="init"/>
        </dgm:presLayoutVars>
      </dgm:prSet>
      <dgm:spPr/>
    </dgm:pt>
    <dgm:pt modelId="{2DE73542-B210-4EA6-A74A-DB2B9157D0E5}" type="pres">
      <dgm:prSet presAssocID="{960B4239-6A7A-4519-8E74-7C2A7CA741A0}" presName="rootComposite" presStyleCnt="0"/>
      <dgm:spPr/>
    </dgm:pt>
    <dgm:pt modelId="{93B75B51-5D73-4653-BFA0-AEDEA1A1DAFF}" type="pres">
      <dgm:prSet presAssocID="{960B4239-6A7A-4519-8E74-7C2A7CA741A0}" presName="rootText" presStyleLbl="node3" presStyleIdx="2" presStyleCnt="6">
        <dgm:presLayoutVars>
          <dgm:chPref val="3"/>
        </dgm:presLayoutVars>
      </dgm:prSet>
      <dgm:spPr/>
    </dgm:pt>
    <dgm:pt modelId="{8A21CCAB-3522-4186-A813-3781AC5EF0D6}" type="pres">
      <dgm:prSet presAssocID="{960B4239-6A7A-4519-8E74-7C2A7CA741A0}" presName="rootConnector" presStyleLbl="node3" presStyleIdx="2" presStyleCnt="6"/>
      <dgm:spPr/>
    </dgm:pt>
    <dgm:pt modelId="{50A42244-C86D-45C1-813B-83ACA1E5603B}" type="pres">
      <dgm:prSet presAssocID="{960B4239-6A7A-4519-8E74-7C2A7CA741A0}" presName="hierChild4" presStyleCnt="0"/>
      <dgm:spPr/>
    </dgm:pt>
    <dgm:pt modelId="{AF59186E-BFF2-4E62-B476-F059DC8F8A57}" type="pres">
      <dgm:prSet presAssocID="{861047B1-0ABD-4C42-930B-7AD13CAB0439}" presName="Name37" presStyleLbl="parChTrans1D4" presStyleIdx="4" presStyleCnt="8"/>
      <dgm:spPr/>
    </dgm:pt>
    <dgm:pt modelId="{6A09B4BA-D555-44D2-BF22-23C93582CC41}" type="pres">
      <dgm:prSet presAssocID="{14CB7DDA-AB04-45C5-87BA-0E60918E1B8A}" presName="hierRoot2" presStyleCnt="0">
        <dgm:presLayoutVars>
          <dgm:hierBranch val="init"/>
        </dgm:presLayoutVars>
      </dgm:prSet>
      <dgm:spPr/>
    </dgm:pt>
    <dgm:pt modelId="{2AB61378-300E-41A3-A25B-F063D1F46D32}" type="pres">
      <dgm:prSet presAssocID="{14CB7DDA-AB04-45C5-87BA-0E60918E1B8A}" presName="rootComposite" presStyleCnt="0"/>
      <dgm:spPr/>
    </dgm:pt>
    <dgm:pt modelId="{6A8DBB34-3F3B-4656-8418-E1AE43397FFA}" type="pres">
      <dgm:prSet presAssocID="{14CB7DDA-AB04-45C5-87BA-0E60918E1B8A}" presName="rootText" presStyleLbl="node4" presStyleIdx="4" presStyleCnt="8">
        <dgm:presLayoutVars>
          <dgm:chPref val="3"/>
        </dgm:presLayoutVars>
      </dgm:prSet>
      <dgm:spPr/>
    </dgm:pt>
    <dgm:pt modelId="{8E0BD9C9-ACE4-419B-9AF6-527E91DC6FFB}" type="pres">
      <dgm:prSet presAssocID="{14CB7DDA-AB04-45C5-87BA-0E60918E1B8A}" presName="rootConnector" presStyleLbl="node4" presStyleIdx="4" presStyleCnt="8"/>
      <dgm:spPr/>
    </dgm:pt>
    <dgm:pt modelId="{F81F4EB8-3EB1-4570-8F06-0A67F756390C}" type="pres">
      <dgm:prSet presAssocID="{14CB7DDA-AB04-45C5-87BA-0E60918E1B8A}" presName="hierChild4" presStyleCnt="0"/>
      <dgm:spPr/>
    </dgm:pt>
    <dgm:pt modelId="{FCD7C43A-0C6F-40C9-A731-8FC32D2FF20E}" type="pres">
      <dgm:prSet presAssocID="{14CB7DDA-AB04-45C5-87BA-0E60918E1B8A}" presName="hierChild5" presStyleCnt="0"/>
      <dgm:spPr/>
    </dgm:pt>
    <dgm:pt modelId="{C8AFDA3E-052E-49E1-9F1A-EC06CE945C94}" type="pres">
      <dgm:prSet presAssocID="{960B4239-6A7A-4519-8E74-7C2A7CA741A0}" presName="hierChild5" presStyleCnt="0"/>
      <dgm:spPr/>
    </dgm:pt>
    <dgm:pt modelId="{0F68C9F8-161A-4BA4-A965-81AE3AAD73DA}" type="pres">
      <dgm:prSet presAssocID="{A132D67B-AA9A-4E17-B97B-B7688F708AA2}" presName="hierChild5" presStyleCnt="0"/>
      <dgm:spPr/>
    </dgm:pt>
    <dgm:pt modelId="{DA6B635A-AC0A-4E2C-A9B4-0EF919E29F8D}" type="pres">
      <dgm:prSet presAssocID="{9225CA76-9009-44B0-82C0-5C171F766475}" presName="Name37" presStyleLbl="parChTrans1D2" presStyleIdx="2" presStyleCnt="7"/>
      <dgm:spPr/>
    </dgm:pt>
    <dgm:pt modelId="{2D85C331-5318-4F87-8B69-159EA13B019E}" type="pres">
      <dgm:prSet presAssocID="{E1A174D4-988A-4667-9F0A-EE7C4C95171F}" presName="hierRoot2" presStyleCnt="0">
        <dgm:presLayoutVars>
          <dgm:hierBranch val="init"/>
        </dgm:presLayoutVars>
      </dgm:prSet>
      <dgm:spPr/>
    </dgm:pt>
    <dgm:pt modelId="{D8C7A79B-71C9-4521-8176-0BE8F3665609}" type="pres">
      <dgm:prSet presAssocID="{E1A174D4-988A-4667-9F0A-EE7C4C95171F}" presName="rootComposite" presStyleCnt="0"/>
      <dgm:spPr/>
    </dgm:pt>
    <dgm:pt modelId="{3422E650-81F0-488F-ADC2-45956ED4EC05}" type="pres">
      <dgm:prSet presAssocID="{E1A174D4-988A-4667-9F0A-EE7C4C95171F}" presName="rootText" presStyleLbl="node2" presStyleIdx="2" presStyleCnt="6">
        <dgm:presLayoutVars>
          <dgm:chPref val="3"/>
        </dgm:presLayoutVars>
      </dgm:prSet>
      <dgm:spPr/>
    </dgm:pt>
    <dgm:pt modelId="{6077B224-4D35-4779-90EC-F83BF5B7AB2C}" type="pres">
      <dgm:prSet presAssocID="{E1A174D4-988A-4667-9F0A-EE7C4C95171F}" presName="rootConnector" presStyleLbl="node2" presStyleIdx="2" presStyleCnt="6"/>
      <dgm:spPr/>
    </dgm:pt>
    <dgm:pt modelId="{3FED3299-2659-4E5D-8109-AD6710B7CE22}" type="pres">
      <dgm:prSet presAssocID="{E1A174D4-988A-4667-9F0A-EE7C4C95171F}" presName="hierChild4" presStyleCnt="0"/>
      <dgm:spPr/>
    </dgm:pt>
    <dgm:pt modelId="{4D4D0B14-F500-463B-8D63-1C9E591F966B}" type="pres">
      <dgm:prSet presAssocID="{E1A174D4-988A-4667-9F0A-EE7C4C95171F}" presName="hierChild5" presStyleCnt="0"/>
      <dgm:spPr/>
    </dgm:pt>
    <dgm:pt modelId="{53AEAFC1-80C5-49EC-8E73-1622EF7AE84D}" type="pres">
      <dgm:prSet presAssocID="{D9A2B024-9491-4BED-8CB8-F88326520F04}" presName="Name37" presStyleLbl="parChTrans1D2" presStyleIdx="3" presStyleCnt="7"/>
      <dgm:spPr/>
    </dgm:pt>
    <dgm:pt modelId="{C61633A2-FF15-4012-A864-215D2D6657E2}" type="pres">
      <dgm:prSet presAssocID="{FC917E7D-93C1-44C2-968B-79388D36E0D2}" presName="hierRoot2" presStyleCnt="0">
        <dgm:presLayoutVars>
          <dgm:hierBranch val="init"/>
        </dgm:presLayoutVars>
      </dgm:prSet>
      <dgm:spPr/>
    </dgm:pt>
    <dgm:pt modelId="{B3F2284B-5A01-42E6-9E8B-3733F8A5B461}" type="pres">
      <dgm:prSet presAssocID="{FC917E7D-93C1-44C2-968B-79388D36E0D2}" presName="rootComposite" presStyleCnt="0"/>
      <dgm:spPr/>
    </dgm:pt>
    <dgm:pt modelId="{ECC71973-156E-46CE-85FA-85DF88FE7036}" type="pres">
      <dgm:prSet presAssocID="{FC917E7D-93C1-44C2-968B-79388D36E0D2}" presName="rootText" presStyleLbl="node2" presStyleIdx="3" presStyleCnt="6">
        <dgm:presLayoutVars>
          <dgm:chPref val="3"/>
        </dgm:presLayoutVars>
      </dgm:prSet>
      <dgm:spPr/>
    </dgm:pt>
    <dgm:pt modelId="{609C006C-D742-4319-A81D-2D8C2753FA0B}" type="pres">
      <dgm:prSet presAssocID="{FC917E7D-93C1-44C2-968B-79388D36E0D2}" presName="rootConnector" presStyleLbl="node2" presStyleIdx="3" presStyleCnt="6"/>
      <dgm:spPr/>
    </dgm:pt>
    <dgm:pt modelId="{4B2D4534-56BC-4AFB-80B5-183CDF21B6DB}" type="pres">
      <dgm:prSet presAssocID="{FC917E7D-93C1-44C2-968B-79388D36E0D2}" presName="hierChild4" presStyleCnt="0"/>
      <dgm:spPr/>
    </dgm:pt>
    <dgm:pt modelId="{D1A8A05B-A39C-42F4-A495-0CDAD0A35E9B}" type="pres">
      <dgm:prSet presAssocID="{2CF22E40-2FBF-4C21-A33F-4180F9783D5C}" presName="Name37" presStyleLbl="parChTrans1D3" presStyleIdx="3" presStyleCnt="6"/>
      <dgm:spPr/>
    </dgm:pt>
    <dgm:pt modelId="{D1927330-ADC8-4941-9DB2-4B7AA0F7A438}" type="pres">
      <dgm:prSet presAssocID="{7FA6BBC8-6BFB-4ECD-AF8B-1EC1EFE6B460}" presName="hierRoot2" presStyleCnt="0">
        <dgm:presLayoutVars>
          <dgm:hierBranch val="init"/>
        </dgm:presLayoutVars>
      </dgm:prSet>
      <dgm:spPr/>
    </dgm:pt>
    <dgm:pt modelId="{004B0D11-C51F-478F-825F-184F84288212}" type="pres">
      <dgm:prSet presAssocID="{7FA6BBC8-6BFB-4ECD-AF8B-1EC1EFE6B460}" presName="rootComposite" presStyleCnt="0"/>
      <dgm:spPr/>
    </dgm:pt>
    <dgm:pt modelId="{F32D2DDA-5EEC-41E5-AA6D-FF0109800D96}" type="pres">
      <dgm:prSet presAssocID="{7FA6BBC8-6BFB-4ECD-AF8B-1EC1EFE6B460}" presName="rootText" presStyleLbl="node3" presStyleIdx="3" presStyleCnt="6">
        <dgm:presLayoutVars>
          <dgm:chPref val="3"/>
        </dgm:presLayoutVars>
      </dgm:prSet>
      <dgm:spPr/>
    </dgm:pt>
    <dgm:pt modelId="{86C8BA19-7868-4C10-AE8E-3209DCDBA5B0}" type="pres">
      <dgm:prSet presAssocID="{7FA6BBC8-6BFB-4ECD-AF8B-1EC1EFE6B460}" presName="rootConnector" presStyleLbl="node3" presStyleIdx="3" presStyleCnt="6"/>
      <dgm:spPr/>
    </dgm:pt>
    <dgm:pt modelId="{ED2EF848-C2D9-4017-9157-9CF2869556CB}" type="pres">
      <dgm:prSet presAssocID="{7FA6BBC8-6BFB-4ECD-AF8B-1EC1EFE6B460}" presName="hierChild4" presStyleCnt="0"/>
      <dgm:spPr/>
    </dgm:pt>
    <dgm:pt modelId="{FCEF9178-7DDC-4D9E-9841-CAFA0B1829E5}" type="pres">
      <dgm:prSet presAssocID="{9C48BB59-7B01-47B9-8AE0-6177402AF238}" presName="Name37" presStyleLbl="parChTrans1D4" presStyleIdx="5" presStyleCnt="8"/>
      <dgm:spPr/>
    </dgm:pt>
    <dgm:pt modelId="{8E086BFB-BECC-4814-A23D-D636B9720D5A}" type="pres">
      <dgm:prSet presAssocID="{2DE94106-01A5-4A82-A82E-54085BEB8C46}" presName="hierRoot2" presStyleCnt="0">
        <dgm:presLayoutVars>
          <dgm:hierBranch val="init"/>
        </dgm:presLayoutVars>
      </dgm:prSet>
      <dgm:spPr/>
    </dgm:pt>
    <dgm:pt modelId="{BBD18B59-F557-40F5-BC29-66290A256D04}" type="pres">
      <dgm:prSet presAssocID="{2DE94106-01A5-4A82-A82E-54085BEB8C46}" presName="rootComposite" presStyleCnt="0"/>
      <dgm:spPr/>
    </dgm:pt>
    <dgm:pt modelId="{28C48E51-9670-4C44-8E49-0DA816CB4115}" type="pres">
      <dgm:prSet presAssocID="{2DE94106-01A5-4A82-A82E-54085BEB8C46}" presName="rootText" presStyleLbl="node4" presStyleIdx="5" presStyleCnt="8">
        <dgm:presLayoutVars>
          <dgm:chPref val="3"/>
        </dgm:presLayoutVars>
      </dgm:prSet>
      <dgm:spPr/>
    </dgm:pt>
    <dgm:pt modelId="{D04CC377-5446-4173-A594-C08B87A25208}" type="pres">
      <dgm:prSet presAssocID="{2DE94106-01A5-4A82-A82E-54085BEB8C46}" presName="rootConnector" presStyleLbl="node4" presStyleIdx="5" presStyleCnt="8"/>
      <dgm:spPr/>
    </dgm:pt>
    <dgm:pt modelId="{0FCCAE54-5F64-469E-A71B-B7849B618C2E}" type="pres">
      <dgm:prSet presAssocID="{2DE94106-01A5-4A82-A82E-54085BEB8C46}" presName="hierChild4" presStyleCnt="0"/>
      <dgm:spPr/>
    </dgm:pt>
    <dgm:pt modelId="{019E9557-E816-429B-AFA5-3988679BD3B5}" type="pres">
      <dgm:prSet presAssocID="{2DE94106-01A5-4A82-A82E-54085BEB8C46}" presName="hierChild5" presStyleCnt="0"/>
      <dgm:spPr/>
    </dgm:pt>
    <dgm:pt modelId="{9E57D8A8-2127-4DFD-9F4A-EAB9C0DBB9A1}" type="pres">
      <dgm:prSet presAssocID="{7FA6BBC8-6BFB-4ECD-AF8B-1EC1EFE6B460}" presName="hierChild5" presStyleCnt="0"/>
      <dgm:spPr/>
    </dgm:pt>
    <dgm:pt modelId="{559DF64D-B63C-45C1-B0B2-A55633667A06}" type="pres">
      <dgm:prSet presAssocID="{FC917E7D-93C1-44C2-968B-79388D36E0D2}" presName="hierChild5" presStyleCnt="0"/>
      <dgm:spPr/>
    </dgm:pt>
    <dgm:pt modelId="{F7E34E4D-8C9A-46AC-8938-7C0CEC5B7044}" type="pres">
      <dgm:prSet presAssocID="{18CFDF8B-4796-4F03-9F15-B79D1CB66403}" presName="Name37" presStyleLbl="parChTrans1D2" presStyleIdx="4" presStyleCnt="7"/>
      <dgm:spPr/>
    </dgm:pt>
    <dgm:pt modelId="{06452385-571D-4F94-B042-67D8E29F6398}" type="pres">
      <dgm:prSet presAssocID="{6E52AE4F-4040-4CB6-9863-3476B5C56ECA}" presName="hierRoot2" presStyleCnt="0">
        <dgm:presLayoutVars>
          <dgm:hierBranch val="init"/>
        </dgm:presLayoutVars>
      </dgm:prSet>
      <dgm:spPr/>
    </dgm:pt>
    <dgm:pt modelId="{2B7560D6-5DCC-41FF-8F6F-7FB36FF6944E}" type="pres">
      <dgm:prSet presAssocID="{6E52AE4F-4040-4CB6-9863-3476B5C56ECA}" presName="rootComposite" presStyleCnt="0"/>
      <dgm:spPr/>
    </dgm:pt>
    <dgm:pt modelId="{E7D8E2E7-462B-4292-AA08-7CBA62653B1A}" type="pres">
      <dgm:prSet presAssocID="{6E52AE4F-4040-4CB6-9863-3476B5C56ECA}" presName="rootText" presStyleLbl="node2" presStyleIdx="4" presStyleCnt="6">
        <dgm:presLayoutVars>
          <dgm:chPref val="3"/>
        </dgm:presLayoutVars>
      </dgm:prSet>
      <dgm:spPr/>
    </dgm:pt>
    <dgm:pt modelId="{BE41731D-C68A-474F-B862-3946364C78C4}" type="pres">
      <dgm:prSet presAssocID="{6E52AE4F-4040-4CB6-9863-3476B5C56ECA}" presName="rootConnector" presStyleLbl="node2" presStyleIdx="4" presStyleCnt="6"/>
      <dgm:spPr/>
    </dgm:pt>
    <dgm:pt modelId="{F964C441-A143-4285-A404-D5AAE8EA4327}" type="pres">
      <dgm:prSet presAssocID="{6E52AE4F-4040-4CB6-9863-3476B5C56ECA}" presName="hierChild4" presStyleCnt="0"/>
      <dgm:spPr/>
    </dgm:pt>
    <dgm:pt modelId="{0A5F2DDC-499A-430B-AF6D-1FF4E0DEB59E}" type="pres">
      <dgm:prSet presAssocID="{432B56F4-9EEA-4C2F-A612-5C5468276893}" presName="Name37" presStyleLbl="parChTrans1D3" presStyleIdx="4" presStyleCnt="6"/>
      <dgm:spPr/>
    </dgm:pt>
    <dgm:pt modelId="{16104D7C-7AE9-4060-A23C-E668763DC717}" type="pres">
      <dgm:prSet presAssocID="{7B9A5598-3E8B-4E96-9224-5C40F587997E}" presName="hierRoot2" presStyleCnt="0">
        <dgm:presLayoutVars>
          <dgm:hierBranch val="init"/>
        </dgm:presLayoutVars>
      </dgm:prSet>
      <dgm:spPr/>
    </dgm:pt>
    <dgm:pt modelId="{1030C6EA-88D5-44D6-8CCF-318F9A1834E4}" type="pres">
      <dgm:prSet presAssocID="{7B9A5598-3E8B-4E96-9224-5C40F587997E}" presName="rootComposite" presStyleCnt="0"/>
      <dgm:spPr/>
    </dgm:pt>
    <dgm:pt modelId="{144DC2DF-D3B9-4D2D-A1FC-262445C40D16}" type="pres">
      <dgm:prSet presAssocID="{7B9A5598-3E8B-4E96-9224-5C40F587997E}" presName="rootText" presStyleLbl="node3" presStyleIdx="4" presStyleCnt="6">
        <dgm:presLayoutVars>
          <dgm:chPref val="3"/>
        </dgm:presLayoutVars>
      </dgm:prSet>
      <dgm:spPr/>
    </dgm:pt>
    <dgm:pt modelId="{F4D4C12A-7786-4B4F-8931-F126668091FC}" type="pres">
      <dgm:prSet presAssocID="{7B9A5598-3E8B-4E96-9224-5C40F587997E}" presName="rootConnector" presStyleLbl="node3" presStyleIdx="4" presStyleCnt="6"/>
      <dgm:spPr/>
    </dgm:pt>
    <dgm:pt modelId="{B1F8237C-83E9-40E5-9E16-1254E06AFACE}" type="pres">
      <dgm:prSet presAssocID="{7B9A5598-3E8B-4E96-9224-5C40F587997E}" presName="hierChild4" presStyleCnt="0"/>
      <dgm:spPr/>
    </dgm:pt>
    <dgm:pt modelId="{D637FBD7-7A97-4AB4-9811-CCD4760DCEE2}" type="pres">
      <dgm:prSet presAssocID="{E8AB4591-C0B8-4C48-9A2C-B4B6329F9959}" presName="Name37" presStyleLbl="parChTrans1D4" presStyleIdx="6" presStyleCnt="8"/>
      <dgm:spPr/>
    </dgm:pt>
    <dgm:pt modelId="{41672118-EB16-4596-A407-8487F84B0CF0}" type="pres">
      <dgm:prSet presAssocID="{AE572D71-C5F9-4B85-9532-E43F1085D877}" presName="hierRoot2" presStyleCnt="0">
        <dgm:presLayoutVars>
          <dgm:hierBranch val="init"/>
        </dgm:presLayoutVars>
      </dgm:prSet>
      <dgm:spPr/>
    </dgm:pt>
    <dgm:pt modelId="{20BB4B02-527D-4448-9DF5-3CF00ABCBC2C}" type="pres">
      <dgm:prSet presAssocID="{AE572D71-C5F9-4B85-9532-E43F1085D877}" presName="rootComposite" presStyleCnt="0"/>
      <dgm:spPr/>
    </dgm:pt>
    <dgm:pt modelId="{B3942416-BE78-4530-9FCE-D01AC1B5F33A}" type="pres">
      <dgm:prSet presAssocID="{AE572D71-C5F9-4B85-9532-E43F1085D877}" presName="rootText" presStyleLbl="node4" presStyleIdx="6" presStyleCnt="8">
        <dgm:presLayoutVars>
          <dgm:chPref val="3"/>
        </dgm:presLayoutVars>
      </dgm:prSet>
      <dgm:spPr/>
    </dgm:pt>
    <dgm:pt modelId="{C961A8E7-7CF6-4ED3-9846-EDC787DAEFC0}" type="pres">
      <dgm:prSet presAssocID="{AE572D71-C5F9-4B85-9532-E43F1085D877}" presName="rootConnector" presStyleLbl="node4" presStyleIdx="6" presStyleCnt="8"/>
      <dgm:spPr/>
    </dgm:pt>
    <dgm:pt modelId="{FDC74174-22BB-4586-916E-CC4319AC7BD4}" type="pres">
      <dgm:prSet presAssocID="{AE572D71-C5F9-4B85-9532-E43F1085D877}" presName="hierChild4" presStyleCnt="0"/>
      <dgm:spPr/>
    </dgm:pt>
    <dgm:pt modelId="{E5F35AFD-EEFB-44C2-A779-76A5A4FC1A21}" type="pres">
      <dgm:prSet presAssocID="{AE572D71-C5F9-4B85-9532-E43F1085D877}" presName="hierChild5" presStyleCnt="0"/>
      <dgm:spPr/>
    </dgm:pt>
    <dgm:pt modelId="{EA5804CF-30BB-49E2-9EBB-B9E02C26D22D}" type="pres">
      <dgm:prSet presAssocID="{7B9A5598-3E8B-4E96-9224-5C40F587997E}" presName="hierChild5" presStyleCnt="0"/>
      <dgm:spPr/>
    </dgm:pt>
    <dgm:pt modelId="{3B3D8256-893B-4B1C-849B-134DD6497BAD}" type="pres">
      <dgm:prSet presAssocID="{6E52AE4F-4040-4CB6-9863-3476B5C56ECA}" presName="hierChild5" presStyleCnt="0"/>
      <dgm:spPr/>
    </dgm:pt>
    <dgm:pt modelId="{72C6744D-4E38-45A0-B68A-054039654766}" type="pres">
      <dgm:prSet presAssocID="{5308D17C-9F7C-43A1-B968-B3D706B6B9C7}" presName="Name37" presStyleLbl="parChTrans1D2" presStyleIdx="5" presStyleCnt="7"/>
      <dgm:spPr/>
    </dgm:pt>
    <dgm:pt modelId="{25A5F881-7615-4224-A80A-C83D076DAD01}" type="pres">
      <dgm:prSet presAssocID="{269A6428-3EB2-4009-8023-E14E6E837FFA}" presName="hierRoot2" presStyleCnt="0">
        <dgm:presLayoutVars>
          <dgm:hierBranch val="init"/>
        </dgm:presLayoutVars>
      </dgm:prSet>
      <dgm:spPr/>
    </dgm:pt>
    <dgm:pt modelId="{7EE9B651-2DD1-42E7-B056-0620835E6094}" type="pres">
      <dgm:prSet presAssocID="{269A6428-3EB2-4009-8023-E14E6E837FFA}" presName="rootComposite" presStyleCnt="0"/>
      <dgm:spPr/>
    </dgm:pt>
    <dgm:pt modelId="{E998BA52-7FFF-49D9-84CC-D114A01CF48B}" type="pres">
      <dgm:prSet presAssocID="{269A6428-3EB2-4009-8023-E14E6E837FFA}" presName="rootText" presStyleLbl="node2" presStyleIdx="5" presStyleCnt="6">
        <dgm:presLayoutVars>
          <dgm:chPref val="3"/>
        </dgm:presLayoutVars>
      </dgm:prSet>
      <dgm:spPr/>
    </dgm:pt>
    <dgm:pt modelId="{EFF37C17-BF29-4663-B527-ECAD3E7293DC}" type="pres">
      <dgm:prSet presAssocID="{269A6428-3EB2-4009-8023-E14E6E837FFA}" presName="rootConnector" presStyleLbl="node2" presStyleIdx="5" presStyleCnt="6"/>
      <dgm:spPr/>
    </dgm:pt>
    <dgm:pt modelId="{1A7659F9-3DDC-46B4-ABC3-2C5658AC8DFE}" type="pres">
      <dgm:prSet presAssocID="{269A6428-3EB2-4009-8023-E14E6E837FFA}" presName="hierChild4" presStyleCnt="0"/>
      <dgm:spPr/>
    </dgm:pt>
    <dgm:pt modelId="{7F07F0E7-A73D-4B31-B9D1-CE774D046904}" type="pres">
      <dgm:prSet presAssocID="{E206C372-632E-4987-A6E3-78220C48EB18}" presName="Name37" presStyleLbl="parChTrans1D3" presStyleIdx="5" presStyleCnt="6"/>
      <dgm:spPr/>
    </dgm:pt>
    <dgm:pt modelId="{62C2B930-8E54-4D94-B060-42C18E845A1E}" type="pres">
      <dgm:prSet presAssocID="{45AD9340-44ED-4703-951F-2CCB095A9515}" presName="hierRoot2" presStyleCnt="0">
        <dgm:presLayoutVars>
          <dgm:hierBranch val="init"/>
        </dgm:presLayoutVars>
      </dgm:prSet>
      <dgm:spPr/>
    </dgm:pt>
    <dgm:pt modelId="{F4C36B6E-3B6C-4E32-AC31-CAEA92C7E923}" type="pres">
      <dgm:prSet presAssocID="{45AD9340-44ED-4703-951F-2CCB095A9515}" presName="rootComposite" presStyleCnt="0"/>
      <dgm:spPr/>
    </dgm:pt>
    <dgm:pt modelId="{6229B029-D779-4FC1-A80A-DB6EC7F5C3A0}" type="pres">
      <dgm:prSet presAssocID="{45AD9340-44ED-4703-951F-2CCB095A9515}" presName="rootText" presStyleLbl="node3" presStyleIdx="5" presStyleCnt="6">
        <dgm:presLayoutVars>
          <dgm:chPref val="3"/>
        </dgm:presLayoutVars>
      </dgm:prSet>
      <dgm:spPr/>
    </dgm:pt>
    <dgm:pt modelId="{44E556CC-D52A-403A-9D89-4A0136D47369}" type="pres">
      <dgm:prSet presAssocID="{45AD9340-44ED-4703-951F-2CCB095A9515}" presName="rootConnector" presStyleLbl="node3" presStyleIdx="5" presStyleCnt="6"/>
      <dgm:spPr/>
    </dgm:pt>
    <dgm:pt modelId="{3DFFC220-C014-401C-AFE3-CD949E4C939C}" type="pres">
      <dgm:prSet presAssocID="{45AD9340-44ED-4703-951F-2CCB095A9515}" presName="hierChild4" presStyleCnt="0"/>
      <dgm:spPr/>
    </dgm:pt>
    <dgm:pt modelId="{5F40973C-EFAD-4DBC-B9D8-07A3E91C068D}" type="pres">
      <dgm:prSet presAssocID="{2CEF8D53-32AC-4417-8CF1-849811F207C0}" presName="Name37" presStyleLbl="parChTrans1D4" presStyleIdx="7" presStyleCnt="8"/>
      <dgm:spPr/>
    </dgm:pt>
    <dgm:pt modelId="{490A43D6-A574-46E2-8616-1BE60DA05C07}" type="pres">
      <dgm:prSet presAssocID="{4456B2CE-2E63-4496-AF5F-CB50490E2B1C}" presName="hierRoot2" presStyleCnt="0">
        <dgm:presLayoutVars>
          <dgm:hierBranch val="init"/>
        </dgm:presLayoutVars>
      </dgm:prSet>
      <dgm:spPr/>
    </dgm:pt>
    <dgm:pt modelId="{253B2BA1-5E57-4B85-90D2-16C2D26078FF}" type="pres">
      <dgm:prSet presAssocID="{4456B2CE-2E63-4496-AF5F-CB50490E2B1C}" presName="rootComposite" presStyleCnt="0"/>
      <dgm:spPr/>
    </dgm:pt>
    <dgm:pt modelId="{5CE8AF5B-A4CB-48CC-A26F-0E03E5233953}" type="pres">
      <dgm:prSet presAssocID="{4456B2CE-2E63-4496-AF5F-CB50490E2B1C}" presName="rootText" presStyleLbl="node4" presStyleIdx="7" presStyleCnt="8">
        <dgm:presLayoutVars>
          <dgm:chPref val="3"/>
        </dgm:presLayoutVars>
      </dgm:prSet>
      <dgm:spPr/>
    </dgm:pt>
    <dgm:pt modelId="{BEF68426-484B-42A2-B113-96E3A3480057}" type="pres">
      <dgm:prSet presAssocID="{4456B2CE-2E63-4496-AF5F-CB50490E2B1C}" presName="rootConnector" presStyleLbl="node4" presStyleIdx="7" presStyleCnt="8"/>
      <dgm:spPr/>
    </dgm:pt>
    <dgm:pt modelId="{03D51813-D9BC-4602-9B29-B5C28914D574}" type="pres">
      <dgm:prSet presAssocID="{4456B2CE-2E63-4496-AF5F-CB50490E2B1C}" presName="hierChild4" presStyleCnt="0"/>
      <dgm:spPr/>
    </dgm:pt>
    <dgm:pt modelId="{3EF0E9AA-F03D-447E-96BF-24B62732028C}" type="pres">
      <dgm:prSet presAssocID="{4456B2CE-2E63-4496-AF5F-CB50490E2B1C}" presName="hierChild5" presStyleCnt="0"/>
      <dgm:spPr/>
    </dgm:pt>
    <dgm:pt modelId="{CF2763CD-49D2-4E83-B36D-5516B76CE74F}" type="pres">
      <dgm:prSet presAssocID="{45AD9340-44ED-4703-951F-2CCB095A9515}" presName="hierChild5" presStyleCnt="0"/>
      <dgm:spPr/>
    </dgm:pt>
    <dgm:pt modelId="{9E35D173-49EF-45F9-9D74-05F574ED3437}" type="pres">
      <dgm:prSet presAssocID="{269A6428-3EB2-4009-8023-E14E6E837FFA}" presName="hierChild5" presStyleCnt="0"/>
      <dgm:spPr/>
    </dgm:pt>
    <dgm:pt modelId="{5DE35B34-CDB8-4738-87F2-18024E92A165}" type="pres">
      <dgm:prSet presAssocID="{4C1F6FD8-C729-409C-935B-B12D22A7CD01}" presName="hierChild3" presStyleCnt="0"/>
      <dgm:spPr/>
    </dgm:pt>
    <dgm:pt modelId="{160BC5C5-C535-40AE-BD1E-9EE59CD03853}" type="pres">
      <dgm:prSet presAssocID="{9987D93A-711E-431A-8BDA-70124A6C4FD9}" presName="Name111" presStyleLbl="parChTrans1D2" presStyleIdx="6" presStyleCnt="7"/>
      <dgm:spPr/>
    </dgm:pt>
    <dgm:pt modelId="{00BDB145-7859-4CDE-86EB-8288C79E285A}" type="pres">
      <dgm:prSet presAssocID="{50BF6310-9DB4-4B39-AC6E-F5921822F4F1}" presName="hierRoot3" presStyleCnt="0">
        <dgm:presLayoutVars>
          <dgm:hierBranch val="init"/>
        </dgm:presLayoutVars>
      </dgm:prSet>
      <dgm:spPr/>
    </dgm:pt>
    <dgm:pt modelId="{28F0508B-1B2E-4230-8495-869E686A8DB3}" type="pres">
      <dgm:prSet presAssocID="{50BF6310-9DB4-4B39-AC6E-F5921822F4F1}" presName="rootComposite3" presStyleCnt="0"/>
      <dgm:spPr/>
    </dgm:pt>
    <dgm:pt modelId="{90A68CE5-AE3B-469C-97B7-45E37CCE9D65}" type="pres">
      <dgm:prSet presAssocID="{50BF6310-9DB4-4B39-AC6E-F5921822F4F1}" presName="rootText3" presStyleLbl="asst1" presStyleIdx="0" presStyleCnt="1">
        <dgm:presLayoutVars>
          <dgm:chPref val="3"/>
        </dgm:presLayoutVars>
      </dgm:prSet>
      <dgm:spPr/>
    </dgm:pt>
    <dgm:pt modelId="{FA3E9C16-6A03-4CFB-BBC4-5709F0CEB758}" type="pres">
      <dgm:prSet presAssocID="{50BF6310-9DB4-4B39-AC6E-F5921822F4F1}" presName="rootConnector3" presStyleLbl="asst1" presStyleIdx="0" presStyleCnt="1"/>
      <dgm:spPr/>
    </dgm:pt>
    <dgm:pt modelId="{FE206F4F-FC03-4941-8A3F-0F9797570396}" type="pres">
      <dgm:prSet presAssocID="{50BF6310-9DB4-4B39-AC6E-F5921822F4F1}" presName="hierChild6" presStyleCnt="0"/>
      <dgm:spPr/>
    </dgm:pt>
    <dgm:pt modelId="{7F964439-5F72-48C7-88B0-B814A4415247}" type="pres">
      <dgm:prSet presAssocID="{50BF6310-9DB4-4B39-AC6E-F5921822F4F1}" presName="hierChild7" presStyleCnt="0"/>
      <dgm:spPr/>
    </dgm:pt>
  </dgm:ptLst>
  <dgm:cxnLst>
    <dgm:cxn modelId="{1D40A104-825F-4410-A92E-3494C5202B9F}" srcId="{7FA6BBC8-6BFB-4ECD-AF8B-1EC1EFE6B460}" destId="{2DE94106-01A5-4A82-A82E-54085BEB8C46}" srcOrd="0" destOrd="0" parTransId="{9C48BB59-7B01-47B9-8AE0-6177402AF238}" sibTransId="{56629048-F914-461D-B9CF-F815B1DF3706}"/>
    <dgm:cxn modelId="{41CB1A05-B047-42E0-BC5B-3297677EA5F2}" srcId="{4C1F6FD8-C729-409C-935B-B12D22A7CD01}" destId="{50BF6310-9DB4-4B39-AC6E-F5921822F4F1}" srcOrd="0" destOrd="0" parTransId="{9987D93A-711E-431A-8BDA-70124A6C4FD9}" sibTransId="{FDA51E11-E252-418D-B2E6-74C112319512}"/>
    <dgm:cxn modelId="{8BD19108-DBAD-457B-99B8-7A55C84ECF41}" type="presOf" srcId="{CB83B981-5CBB-4054-A687-BC2190D814EB}" destId="{D6BFEC5C-098D-4A8D-96E5-A968AE1A05FC}" srcOrd="0" destOrd="0" presId="urn:microsoft.com/office/officeart/2005/8/layout/orgChart1"/>
    <dgm:cxn modelId="{26A00209-7124-4496-8981-3F8E964B17B1}" type="presOf" srcId="{50BF6310-9DB4-4B39-AC6E-F5921822F4F1}" destId="{FA3E9C16-6A03-4CFB-BBC4-5709F0CEB758}" srcOrd="1" destOrd="0" presId="urn:microsoft.com/office/officeart/2005/8/layout/orgChart1"/>
    <dgm:cxn modelId="{C5F6A909-982F-4BD4-9FCD-FC64A677F4C8}" type="presOf" srcId="{0AB757EB-89F6-422C-AD05-A56E7930BC7F}" destId="{378055C5-A595-49C0-B767-1EAE9F62229D}" srcOrd="0" destOrd="0" presId="urn:microsoft.com/office/officeart/2005/8/layout/orgChart1"/>
    <dgm:cxn modelId="{1BC3C00A-DC98-496E-B875-ADA546EAAF62}" type="presOf" srcId="{9987D93A-711E-431A-8BDA-70124A6C4FD9}" destId="{160BC5C5-C535-40AE-BD1E-9EE59CD03853}" srcOrd="0" destOrd="0" presId="urn:microsoft.com/office/officeart/2005/8/layout/orgChart1"/>
    <dgm:cxn modelId="{8EECF60B-AAC0-4465-8DDC-13832D4CD336}" type="presOf" srcId="{45AD9340-44ED-4703-951F-2CCB095A9515}" destId="{6229B029-D779-4FC1-A80A-DB6EC7F5C3A0}" srcOrd="0" destOrd="0" presId="urn:microsoft.com/office/officeart/2005/8/layout/orgChart1"/>
    <dgm:cxn modelId="{13FFF40C-2DC6-44E4-8E8E-2E9CF8F74822}" type="presOf" srcId="{18EAE7B5-FBFE-4BA5-9C2F-75E7A68CD00B}" destId="{3B4B6D0D-955F-4AFB-BAD7-2123CD7D6917}" srcOrd="1" destOrd="0" presId="urn:microsoft.com/office/officeart/2005/8/layout/orgChart1"/>
    <dgm:cxn modelId="{6394FA0D-E3BE-4B53-A652-547ADC72F452}" srcId="{5D170F54-1367-4CDD-9392-24D130718338}" destId="{B920CCC4-B869-4CC3-9AB9-58FAB9827CA9}" srcOrd="0" destOrd="0" parTransId="{3BE2AF72-04F7-44B5-AD9C-6DB73B80E590}" sibTransId="{DCD7C3D9-3C4E-4D0D-ABAD-D1DFF665E2BB}"/>
    <dgm:cxn modelId="{C5B8F012-9FA6-4DA1-BE5E-74AFAA99E64F}" type="presOf" srcId="{7B9A5598-3E8B-4E96-9224-5C40F587997E}" destId="{F4D4C12A-7786-4B4F-8931-F126668091FC}" srcOrd="1" destOrd="0" presId="urn:microsoft.com/office/officeart/2005/8/layout/orgChart1"/>
    <dgm:cxn modelId="{198DD916-6ACB-4241-A30F-A67791EFC183}" type="presOf" srcId="{AE572D71-C5F9-4B85-9532-E43F1085D877}" destId="{C961A8E7-7CF6-4ED3-9846-EDC787DAEFC0}" srcOrd="1" destOrd="0" presId="urn:microsoft.com/office/officeart/2005/8/layout/orgChart1"/>
    <dgm:cxn modelId="{9256F81A-40E6-4F37-86A0-6A8FEB026B34}" srcId="{269A6428-3EB2-4009-8023-E14E6E837FFA}" destId="{45AD9340-44ED-4703-951F-2CCB095A9515}" srcOrd="0" destOrd="0" parTransId="{E206C372-632E-4987-A6E3-78220C48EB18}" sibTransId="{27D51562-2069-42BB-9317-1A6EACE15D0C}"/>
    <dgm:cxn modelId="{4992AA20-5271-4A35-94E6-CF41A82F1976}" type="presOf" srcId="{E1A174D4-988A-4667-9F0A-EE7C4C95171F}" destId="{3422E650-81F0-488F-ADC2-45956ED4EC05}" srcOrd="0" destOrd="0" presId="urn:microsoft.com/office/officeart/2005/8/layout/orgChart1"/>
    <dgm:cxn modelId="{1E4CAB21-ACBB-407A-A2A5-CB56F8DC4AAC}" type="presOf" srcId="{14CB7DDA-AB04-45C5-87BA-0E60918E1B8A}" destId="{8E0BD9C9-ACE4-419B-9AF6-527E91DC6FFB}" srcOrd="1" destOrd="0" presId="urn:microsoft.com/office/officeart/2005/8/layout/orgChart1"/>
    <dgm:cxn modelId="{F4CF3724-93E2-4569-81A3-82132AA67071}" type="presOf" srcId="{2BE300A3-35F0-42C9-9F7B-1F964AB70A91}" destId="{B7674282-06B7-453F-A9E2-D7A46E0BE74F}" srcOrd="1" destOrd="0" presId="urn:microsoft.com/office/officeart/2005/8/layout/orgChart1"/>
    <dgm:cxn modelId="{F2A41828-0C8F-43D3-97C8-6AA44DBB9157}" type="presOf" srcId="{2CEF8D53-32AC-4417-8CF1-849811F207C0}" destId="{5F40973C-EFAD-4DBC-B9D8-07A3E91C068D}" srcOrd="0" destOrd="0" presId="urn:microsoft.com/office/officeart/2005/8/layout/orgChart1"/>
    <dgm:cxn modelId="{118A9B2D-CABD-452F-9398-CB8FAE8B8B6E}" srcId="{4C1F6FD8-C729-409C-935B-B12D22A7CD01}" destId="{6E52AE4F-4040-4CB6-9863-3476B5C56ECA}" srcOrd="5" destOrd="0" parTransId="{18CFDF8B-4796-4F03-9F15-B79D1CB66403}" sibTransId="{F68B641E-3907-4BA7-8D25-01CDA3CD38EB}"/>
    <dgm:cxn modelId="{22AEBB2D-13D2-426E-886E-7252F11FFC65}" srcId="{5D170F54-1367-4CDD-9392-24D130718338}" destId="{18EAE7B5-FBFE-4BA5-9C2F-75E7A68CD00B}" srcOrd="1" destOrd="0" parTransId="{929481A9-4F0F-44B9-AD77-06ECDEBB0B37}" sibTransId="{9EF335C8-CE98-44C2-9A55-A253B789222B}"/>
    <dgm:cxn modelId="{7AE1EB2E-EB6F-47B4-8B24-843B92826545}" type="presOf" srcId="{960B4239-6A7A-4519-8E74-7C2A7CA741A0}" destId="{8A21CCAB-3522-4186-A813-3781AC5EF0D6}" srcOrd="1" destOrd="0" presId="urn:microsoft.com/office/officeart/2005/8/layout/orgChart1"/>
    <dgm:cxn modelId="{B3311632-AAB1-4B0B-9A7C-558991EF119E}" srcId="{6E52AE4F-4040-4CB6-9863-3476B5C56ECA}" destId="{7B9A5598-3E8B-4E96-9224-5C40F587997E}" srcOrd="0" destOrd="0" parTransId="{432B56F4-9EEA-4C2F-A612-5C5468276893}" sibTransId="{1A426657-30AC-4312-ACD6-92574D970181}"/>
    <dgm:cxn modelId="{918B5533-8FA1-420E-B762-E80F51FAAC6B}" type="presOf" srcId="{6D85E37E-009E-4DA6-870B-C882DF4B3260}" destId="{48819313-417D-4B4F-9F16-BBB1CA5E672F}" srcOrd="1" destOrd="0" presId="urn:microsoft.com/office/officeart/2005/8/layout/orgChart1"/>
    <dgm:cxn modelId="{47894535-0343-435F-BE54-CA732E85F109}" type="presOf" srcId="{4C1F6FD8-C729-409C-935B-B12D22A7CD01}" destId="{5CB7E798-BD8F-46BF-82C7-303CA32C96EA}" srcOrd="1" destOrd="0" presId="urn:microsoft.com/office/officeart/2005/8/layout/orgChart1"/>
    <dgm:cxn modelId="{76CBB935-275B-4B46-9203-36FC4CB21B78}" type="presOf" srcId="{E206C372-632E-4987-A6E3-78220C48EB18}" destId="{7F07F0E7-A73D-4B31-B9D1-CE774D046904}" srcOrd="0" destOrd="0" presId="urn:microsoft.com/office/officeart/2005/8/layout/orgChart1"/>
    <dgm:cxn modelId="{A81CCC35-1ACB-4B2A-A61F-AB119FCC50C1}" type="presOf" srcId="{A132D67B-AA9A-4E17-B97B-B7688F708AA2}" destId="{18107C9C-6B69-4F7B-A051-76B8E728E3B3}" srcOrd="1" destOrd="0" presId="urn:microsoft.com/office/officeart/2005/8/layout/orgChart1"/>
    <dgm:cxn modelId="{60CC8E37-D68A-4FEC-B18B-4314C5FFDA4F}" type="presOf" srcId="{4456B2CE-2E63-4496-AF5F-CB50490E2B1C}" destId="{5CE8AF5B-A4CB-48CC-A26F-0E03E5233953}" srcOrd="0" destOrd="0" presId="urn:microsoft.com/office/officeart/2005/8/layout/orgChart1"/>
    <dgm:cxn modelId="{96B92938-45D7-4D41-882F-6DE13BDA9DE7}" type="presOf" srcId="{5212E28D-B54B-4A44-9F0B-2B27D49FA66C}" destId="{16B9A359-1F9B-4F0E-87E1-5F13C5F95BF5}" srcOrd="0" destOrd="0" presId="urn:microsoft.com/office/officeart/2005/8/layout/orgChart1"/>
    <dgm:cxn modelId="{26A07639-E5F1-4AC9-99BE-EAC973FC132D}" type="presOf" srcId="{5B489B54-F341-487D-BFCC-291574F0025A}" destId="{5083E918-7D24-4E1A-9E63-6F338C595044}" srcOrd="0" destOrd="0" presId="urn:microsoft.com/office/officeart/2005/8/layout/orgChart1"/>
    <dgm:cxn modelId="{B88DA45C-E653-4C36-9F17-A9BCB82DF1B4}" type="presOf" srcId="{B920CCC4-B869-4CC3-9AB9-58FAB9827CA9}" destId="{EA875CAA-1425-40C5-80A1-45A9F5C147F9}" srcOrd="1" destOrd="0" presId="urn:microsoft.com/office/officeart/2005/8/layout/orgChart1"/>
    <dgm:cxn modelId="{F5D8DE5E-6198-41A4-BC29-64D11059A812}" type="presOf" srcId="{18CFDF8B-4796-4F03-9F15-B79D1CB66403}" destId="{F7E34E4D-8C9A-46AC-8938-7C0CEC5B7044}" srcOrd="0" destOrd="0" presId="urn:microsoft.com/office/officeart/2005/8/layout/orgChart1"/>
    <dgm:cxn modelId="{1CB0DB5F-D53D-4145-98DD-9CB06404E50B}" type="presOf" srcId="{7FA6BBC8-6BFB-4ECD-AF8B-1EC1EFE6B460}" destId="{86C8BA19-7868-4C10-AE8E-3209DCDBA5B0}" srcOrd="1" destOrd="0" presId="urn:microsoft.com/office/officeart/2005/8/layout/orgChart1"/>
    <dgm:cxn modelId="{4E79EB5F-EB6C-44B4-8040-ECC834AED900}" srcId="{4C1F6FD8-C729-409C-935B-B12D22A7CD01}" destId="{FC917E7D-93C1-44C2-968B-79388D36E0D2}" srcOrd="4" destOrd="0" parTransId="{D9A2B024-9491-4BED-8CB8-F88326520F04}" sibTransId="{E4F17384-F456-468D-81B8-C3F23AF83EB6}"/>
    <dgm:cxn modelId="{92692841-7E94-41A6-A2E4-5525CADC4F80}" type="presOf" srcId="{6E52AE4F-4040-4CB6-9863-3476B5C56ECA}" destId="{BE41731D-C68A-474F-B862-3946364C78C4}" srcOrd="1" destOrd="0" presId="urn:microsoft.com/office/officeart/2005/8/layout/orgChart1"/>
    <dgm:cxn modelId="{CA28F261-1B1C-4753-AA01-02C45BB89F61}" srcId="{A132D67B-AA9A-4E17-B97B-B7688F708AA2}" destId="{960B4239-6A7A-4519-8E74-7C2A7CA741A0}" srcOrd="0" destOrd="0" parTransId="{FD99DDAC-9488-47D0-92C2-7D9069A9E646}" sibTransId="{5B13B218-2088-4656-B8FB-75CAA5AEC50B}"/>
    <dgm:cxn modelId="{A860BA62-EA12-46A8-8590-11BE92D713F1}" type="presOf" srcId="{18EAE7B5-FBFE-4BA5-9C2F-75E7A68CD00B}" destId="{D7C90029-D6D2-490F-A0FB-7CA2CE7F09D3}" srcOrd="0" destOrd="0" presId="urn:microsoft.com/office/officeart/2005/8/layout/orgChart1"/>
    <dgm:cxn modelId="{16EDBB62-27A4-492B-822A-58F7F6B27A85}" srcId="{6D85E37E-009E-4DA6-870B-C882DF4B3260}" destId="{2BE300A3-35F0-42C9-9F7B-1F964AB70A91}" srcOrd="0" destOrd="0" parTransId="{CB83B981-5CBB-4054-A687-BC2190D814EB}" sibTransId="{ABA1F5F6-84D1-4998-A7A2-13E563BAAA9E}"/>
    <dgm:cxn modelId="{A57C1863-2746-4F7B-8183-1DDD088B2624}" srcId="{45AD9340-44ED-4703-951F-2CCB095A9515}" destId="{4456B2CE-2E63-4496-AF5F-CB50490E2B1C}" srcOrd="0" destOrd="0" parTransId="{2CEF8D53-32AC-4417-8CF1-849811F207C0}" sibTransId="{8DBCDFE0-EAD7-4A6A-8D77-F48BB6AC21AF}"/>
    <dgm:cxn modelId="{5E16B544-4841-4D92-BDD1-E316FE1BE403}" type="presOf" srcId="{2CF22E40-2FBF-4C21-A33F-4180F9783D5C}" destId="{D1A8A05B-A39C-42F4-A495-0CDAD0A35E9B}" srcOrd="0" destOrd="0" presId="urn:microsoft.com/office/officeart/2005/8/layout/orgChart1"/>
    <dgm:cxn modelId="{0457E564-BFE5-42C8-84F3-AA3B621071E2}" type="presOf" srcId="{2F079848-092A-485B-B0DE-3E6F3BCF6E5A}" destId="{6EBCBEC0-88A8-4D2E-B226-75CC8698C189}" srcOrd="0" destOrd="0" presId="urn:microsoft.com/office/officeart/2005/8/layout/orgChart1"/>
    <dgm:cxn modelId="{0089AA45-0EB9-40C6-AC75-DCB886E66920}" type="presOf" srcId="{4C1F6FD8-C729-409C-935B-B12D22A7CD01}" destId="{C5C1967A-E6F4-4564-957D-49D630A9F4CF}" srcOrd="0" destOrd="0" presId="urn:microsoft.com/office/officeart/2005/8/layout/orgChart1"/>
    <dgm:cxn modelId="{5E4B2568-6ABF-4403-9DC5-CC69E59DCBE3}" type="presOf" srcId="{2DE94106-01A5-4A82-A82E-54085BEB8C46}" destId="{D04CC377-5446-4173-A594-C08B87A25208}" srcOrd="1" destOrd="0" presId="urn:microsoft.com/office/officeart/2005/8/layout/orgChart1"/>
    <dgm:cxn modelId="{B629F848-926D-443E-889A-8B67556B8549}" type="presOf" srcId="{9225CA76-9009-44B0-82C0-5C171F766475}" destId="{DA6B635A-AC0A-4E2C-A9B4-0EF919E29F8D}" srcOrd="0" destOrd="0" presId="urn:microsoft.com/office/officeart/2005/8/layout/orgChart1"/>
    <dgm:cxn modelId="{C1D92D6A-0AED-415C-98AE-E632AC8164A9}" type="presOf" srcId="{269A6428-3EB2-4009-8023-E14E6E837FFA}" destId="{EFF37C17-BF29-4663-B527-ECAD3E7293DC}" srcOrd="1" destOrd="0" presId="urn:microsoft.com/office/officeart/2005/8/layout/orgChart1"/>
    <dgm:cxn modelId="{08B2FD6A-1D6F-4145-AD47-3A1BAFE4B995}" type="presOf" srcId="{A132D67B-AA9A-4E17-B97B-B7688F708AA2}" destId="{0D12F815-413A-47C8-875E-A4CB5954CBDF}" srcOrd="0" destOrd="0" presId="urn:microsoft.com/office/officeart/2005/8/layout/orgChart1"/>
    <dgm:cxn modelId="{B07C1C4B-144A-4416-A43F-376D584593A7}" type="presOf" srcId="{14CB7DDA-AB04-45C5-87BA-0E60918E1B8A}" destId="{6A8DBB34-3F3B-4656-8418-E1AE43397FFA}" srcOrd="0" destOrd="0" presId="urn:microsoft.com/office/officeart/2005/8/layout/orgChart1"/>
    <dgm:cxn modelId="{ADDB7270-D112-4B86-AD4C-5715F7BB1ABE}" type="presOf" srcId="{861047B1-0ABD-4C42-930B-7AD13CAB0439}" destId="{AF59186E-BFF2-4E62-B476-F059DC8F8A57}" srcOrd="0" destOrd="0" presId="urn:microsoft.com/office/officeart/2005/8/layout/orgChart1"/>
    <dgm:cxn modelId="{369EA952-8DA7-4711-AF8D-297206BC7C88}" srcId="{FC917E7D-93C1-44C2-968B-79388D36E0D2}" destId="{7FA6BBC8-6BFB-4ECD-AF8B-1EC1EFE6B460}" srcOrd="0" destOrd="0" parTransId="{2CF22E40-2FBF-4C21-A33F-4180F9783D5C}" sibTransId="{821028D1-3900-41C9-A7A3-279D19EAF12F}"/>
    <dgm:cxn modelId="{4A813874-8BE0-4B81-A8F9-1F771E0C359F}" type="presOf" srcId="{9C48BB59-7B01-47B9-8AE0-6177402AF238}" destId="{FCEF9178-7DDC-4D9E-9841-CAFA0B1829E5}" srcOrd="0" destOrd="0" presId="urn:microsoft.com/office/officeart/2005/8/layout/orgChart1"/>
    <dgm:cxn modelId="{88246354-8EEF-469C-89FA-AAA0E02DC14D}" type="presOf" srcId="{45AD9340-44ED-4703-951F-2CCB095A9515}" destId="{44E556CC-D52A-403A-9D89-4A0136D47369}" srcOrd="1" destOrd="0" presId="urn:microsoft.com/office/officeart/2005/8/layout/orgChart1"/>
    <dgm:cxn modelId="{0C950355-E835-4F72-BB56-FE0FC455FC45}" type="presOf" srcId="{432B56F4-9EEA-4C2F-A612-5C5468276893}" destId="{0A5F2DDC-499A-430B-AF6D-1FF4E0DEB59E}" srcOrd="0" destOrd="0" presId="urn:microsoft.com/office/officeart/2005/8/layout/orgChart1"/>
    <dgm:cxn modelId="{A91D2E76-1C16-4E5D-A96B-C0ED2505402B}" type="presOf" srcId="{2DE94106-01A5-4A82-A82E-54085BEB8C46}" destId="{28C48E51-9670-4C44-8E49-0DA816CB4115}" srcOrd="0" destOrd="0" presId="urn:microsoft.com/office/officeart/2005/8/layout/orgChart1"/>
    <dgm:cxn modelId="{2C60D576-C80A-45B7-90E5-A7BC2688EF31}" type="presOf" srcId="{5D170F54-1367-4CDD-9392-24D130718338}" destId="{CAD2EA5F-D2E9-42A3-B6D6-D031944D01DD}" srcOrd="0" destOrd="0" presId="urn:microsoft.com/office/officeart/2005/8/layout/orgChart1"/>
    <dgm:cxn modelId="{FEAA867C-091F-469F-B082-806BF4E91880}" srcId="{B920CCC4-B869-4CC3-9AB9-58FAB9827CA9}" destId="{0AB757EB-89F6-422C-AD05-A56E7930BC7F}" srcOrd="0" destOrd="0" parTransId="{5B489B54-F341-487D-BFCC-291574F0025A}" sibTransId="{A72F20BF-7DC5-46D8-B6D8-215F0E53207C}"/>
    <dgm:cxn modelId="{5D6CBF7D-6564-47E7-AFF2-D9BCB937FF65}" type="presOf" srcId="{D9A2B024-9491-4BED-8CB8-F88326520F04}" destId="{53AEAFC1-80C5-49EC-8E73-1622EF7AE84D}" srcOrd="0" destOrd="0" presId="urn:microsoft.com/office/officeart/2005/8/layout/orgChart1"/>
    <dgm:cxn modelId="{E899D87D-F2EF-4D08-B96C-1B5007DE723C}" srcId="{5212E28D-B54B-4A44-9F0B-2B27D49FA66C}" destId="{6D85E37E-009E-4DA6-870B-C882DF4B3260}" srcOrd="0" destOrd="0" parTransId="{1DF931C6-409B-47F8-85E9-11EC611AA89A}" sibTransId="{01EB2CC6-688F-4F94-885D-0877F9E3D706}"/>
    <dgm:cxn modelId="{1941887E-AB8F-47D4-A9F7-3ABC5A6A5A5A}" type="presOf" srcId="{FC917E7D-93C1-44C2-968B-79388D36E0D2}" destId="{ECC71973-156E-46CE-85FA-85DF88FE7036}" srcOrd="0" destOrd="0" presId="urn:microsoft.com/office/officeart/2005/8/layout/orgChart1"/>
    <dgm:cxn modelId="{4813F07E-A91D-490E-9831-9F094A0FAE78}" srcId="{7B9A5598-3E8B-4E96-9224-5C40F587997E}" destId="{AE572D71-C5F9-4B85-9532-E43F1085D877}" srcOrd="0" destOrd="0" parTransId="{E8AB4591-C0B8-4C48-9A2C-B4B6329F9959}" sibTransId="{2594DC4B-98BB-4148-9792-6B0342354B81}"/>
    <dgm:cxn modelId="{175E9280-86D3-492A-BB24-619B7CA1A398}" type="presOf" srcId="{AE572D71-C5F9-4B85-9532-E43F1085D877}" destId="{B3942416-BE78-4530-9FCE-D01AC1B5F33A}" srcOrd="0" destOrd="0" presId="urn:microsoft.com/office/officeart/2005/8/layout/orgChart1"/>
    <dgm:cxn modelId="{9A55C884-47D9-49DC-A135-9651679F6497}" srcId="{4C1F6FD8-C729-409C-935B-B12D22A7CD01}" destId="{A132D67B-AA9A-4E17-B97B-B7688F708AA2}" srcOrd="2" destOrd="0" parTransId="{B6D49755-8863-4FB4-9E49-D883D64EF65D}" sibTransId="{ECE574B9-DDDD-4F73-A6C5-206AA4B3DBA7}"/>
    <dgm:cxn modelId="{BB79148C-1401-4687-8242-CEAB7C8209BD}" type="presOf" srcId="{5D170F54-1367-4CDD-9392-24D130718338}" destId="{4EF7768E-9176-4E6B-80D6-E1118D594828}" srcOrd="1" destOrd="0" presId="urn:microsoft.com/office/officeart/2005/8/layout/orgChart1"/>
    <dgm:cxn modelId="{26A22E90-89D7-4AE5-AFC0-6CB65F57456C}" srcId="{4C1F6FD8-C729-409C-935B-B12D22A7CD01}" destId="{E1A174D4-988A-4667-9F0A-EE7C4C95171F}" srcOrd="3" destOrd="0" parTransId="{9225CA76-9009-44B0-82C0-5C171F766475}" sibTransId="{63561CD2-8F1B-464D-93ED-E4D1023B6A8E}"/>
    <dgm:cxn modelId="{F9DF0C91-9788-4E7B-A0B1-A7A9A93A4800}" type="presOf" srcId="{6D85E37E-009E-4DA6-870B-C882DF4B3260}" destId="{3749643A-62A9-459C-B235-B7D7BDE36034}" srcOrd="0" destOrd="0" presId="urn:microsoft.com/office/officeart/2005/8/layout/orgChart1"/>
    <dgm:cxn modelId="{2842E892-241A-4074-8142-EA4A0D4F1E3C}" type="presOf" srcId="{0AB757EB-89F6-422C-AD05-A56E7930BC7F}" destId="{521B5E5F-6393-4DF6-AB73-C58646F4ABF8}" srcOrd="1" destOrd="0" presId="urn:microsoft.com/office/officeart/2005/8/layout/orgChart1"/>
    <dgm:cxn modelId="{98D05293-8272-4DA7-88A5-D5AFBBD7A592}" type="presOf" srcId="{7B9A5598-3E8B-4E96-9224-5C40F587997E}" destId="{144DC2DF-D3B9-4D2D-A1FC-262445C40D16}" srcOrd="0" destOrd="0" presId="urn:microsoft.com/office/officeart/2005/8/layout/orgChart1"/>
    <dgm:cxn modelId="{ACB46E96-07B1-49C4-AA7F-0BBFCB8FEA90}" srcId="{18EAE7B5-FBFE-4BA5-9C2F-75E7A68CD00B}" destId="{5212E28D-B54B-4A44-9F0B-2B27D49FA66C}" srcOrd="0" destOrd="0" parTransId="{2F079848-092A-485B-B0DE-3E6F3BCF6E5A}" sibTransId="{6AE9FBAB-F735-457C-99D1-6A8FD422E9C4}"/>
    <dgm:cxn modelId="{24615BA2-B12D-4122-82E2-9670BC78D8CC}" srcId="{960B4239-6A7A-4519-8E74-7C2A7CA741A0}" destId="{14CB7DDA-AB04-45C5-87BA-0E60918E1B8A}" srcOrd="0" destOrd="0" parTransId="{861047B1-0ABD-4C42-930B-7AD13CAB0439}" sibTransId="{D14056DA-67B3-4E87-BB6A-E29EA13AA7A3}"/>
    <dgm:cxn modelId="{891698A5-5559-4856-9139-55556A3A8957}" type="presOf" srcId="{5308D17C-9F7C-43A1-B968-B3D706B6B9C7}" destId="{72C6744D-4E38-45A0-B68A-054039654766}" srcOrd="0" destOrd="0" presId="urn:microsoft.com/office/officeart/2005/8/layout/orgChart1"/>
    <dgm:cxn modelId="{C37ABFAB-650D-4420-BF02-91DB134A4D4D}" type="presOf" srcId="{960B4239-6A7A-4519-8E74-7C2A7CA741A0}" destId="{93B75B51-5D73-4653-BFA0-AEDEA1A1DAFF}" srcOrd="0" destOrd="0" presId="urn:microsoft.com/office/officeart/2005/8/layout/orgChart1"/>
    <dgm:cxn modelId="{35F435B3-217A-43D1-9A64-2E9C8924E09D}" type="presOf" srcId="{77AE4B35-A771-492A-9DFC-38ABAF179712}" destId="{BDC7A37B-2A4D-4E69-BDAE-368C2EA2F09D}" srcOrd="0" destOrd="0" presId="urn:microsoft.com/office/officeart/2005/8/layout/orgChart1"/>
    <dgm:cxn modelId="{D1BEE3BA-BF46-4A76-9D68-B6648C76E8E7}" type="presOf" srcId="{1DF931C6-409B-47F8-85E9-11EC611AA89A}" destId="{2BA65BA5-C7C7-4ECE-87EA-E2F6415E7952}" srcOrd="0" destOrd="0" presId="urn:microsoft.com/office/officeart/2005/8/layout/orgChart1"/>
    <dgm:cxn modelId="{F17A6EBF-3358-4A9A-8FEA-D697ED5BF876}" type="presOf" srcId="{34496163-9CA4-4893-A3C5-D85440DBB025}" destId="{023AA83B-AA93-4034-A980-D0314F2DC353}" srcOrd="0" destOrd="0" presId="urn:microsoft.com/office/officeart/2005/8/layout/orgChart1"/>
    <dgm:cxn modelId="{F7B161C3-EC6C-4456-A283-57CD41A0E8CD}" type="presOf" srcId="{E8AB4591-C0B8-4C48-9A2C-B4B6329F9959}" destId="{D637FBD7-7A97-4AB4-9811-CCD4760DCEE2}" srcOrd="0" destOrd="0" presId="urn:microsoft.com/office/officeart/2005/8/layout/orgChart1"/>
    <dgm:cxn modelId="{D0904AC3-0D45-4729-BC18-66D8B44E4507}" type="presOf" srcId="{B6D49755-8863-4FB4-9E49-D883D64EF65D}" destId="{350082FE-E31C-4D6E-A045-B77D87814D2F}" srcOrd="0" destOrd="0" presId="urn:microsoft.com/office/officeart/2005/8/layout/orgChart1"/>
    <dgm:cxn modelId="{37C142C4-E687-4DC2-B3BC-9962490B6589}" srcId="{34496163-9CA4-4893-A3C5-D85440DBB025}" destId="{4C1F6FD8-C729-409C-935B-B12D22A7CD01}" srcOrd="0" destOrd="0" parTransId="{B05C30B4-0452-428C-980A-B35C892CA314}" sibTransId="{0B5A4DF3-F9BB-4305-8EA2-19933883C58C}"/>
    <dgm:cxn modelId="{E9EF52C5-A364-46AE-A61B-CE2EC41B6240}" srcId="{4C1F6FD8-C729-409C-935B-B12D22A7CD01}" destId="{5D170F54-1367-4CDD-9392-24D130718338}" srcOrd="1" destOrd="0" parTransId="{77AE4B35-A771-492A-9DFC-38ABAF179712}" sibTransId="{7E5DAD98-DA70-4D91-B8A9-515B35190AD6}"/>
    <dgm:cxn modelId="{00FECEC5-316A-4140-8232-DAF88F9EE0BA}" type="presOf" srcId="{50BF6310-9DB4-4B39-AC6E-F5921822F4F1}" destId="{90A68CE5-AE3B-469C-97B7-45E37CCE9D65}" srcOrd="0" destOrd="0" presId="urn:microsoft.com/office/officeart/2005/8/layout/orgChart1"/>
    <dgm:cxn modelId="{265052C6-B0D1-4E32-A280-EE1C46B3C593}" type="presOf" srcId="{B920CCC4-B869-4CC3-9AB9-58FAB9827CA9}" destId="{A124B33F-5238-4795-8294-DDD69C9BE821}" srcOrd="0" destOrd="0" presId="urn:microsoft.com/office/officeart/2005/8/layout/orgChart1"/>
    <dgm:cxn modelId="{90E3BEC8-C28F-430E-B8D4-0D87DF347500}" type="presOf" srcId="{FC917E7D-93C1-44C2-968B-79388D36E0D2}" destId="{609C006C-D742-4319-A81D-2D8C2753FA0B}" srcOrd="1" destOrd="0" presId="urn:microsoft.com/office/officeart/2005/8/layout/orgChart1"/>
    <dgm:cxn modelId="{E64ADFC8-420D-4C65-8F9B-C4000A9AAB47}" type="presOf" srcId="{E1A174D4-988A-4667-9F0A-EE7C4C95171F}" destId="{6077B224-4D35-4779-90EC-F83BF5B7AB2C}" srcOrd="1" destOrd="0" presId="urn:microsoft.com/office/officeart/2005/8/layout/orgChart1"/>
    <dgm:cxn modelId="{A22CA3CB-1D8C-45D8-AF2D-6A40F065B386}" srcId="{4C1F6FD8-C729-409C-935B-B12D22A7CD01}" destId="{269A6428-3EB2-4009-8023-E14E6E837FFA}" srcOrd="6" destOrd="0" parTransId="{5308D17C-9F7C-43A1-B968-B3D706B6B9C7}" sibTransId="{D2B09221-4E0E-4AF9-BBA9-2DB3E5CD21C2}"/>
    <dgm:cxn modelId="{121496CE-2850-4AD0-A1A0-EA5C36E245ED}" type="presOf" srcId="{269A6428-3EB2-4009-8023-E14E6E837FFA}" destId="{E998BA52-7FFF-49D9-84CC-D114A01CF48B}" srcOrd="0" destOrd="0" presId="urn:microsoft.com/office/officeart/2005/8/layout/orgChart1"/>
    <dgm:cxn modelId="{FD3888D1-A027-4F79-A005-B3E19AEFFFA1}" type="presOf" srcId="{4456B2CE-2E63-4496-AF5F-CB50490E2B1C}" destId="{BEF68426-484B-42A2-B113-96E3A3480057}" srcOrd="1" destOrd="0" presId="urn:microsoft.com/office/officeart/2005/8/layout/orgChart1"/>
    <dgm:cxn modelId="{70EB35EA-7234-403A-A72C-66E246F84708}" type="presOf" srcId="{929481A9-4F0F-44B9-AD77-06ECDEBB0B37}" destId="{32E59D42-8EB0-44C8-8102-175CA30CA856}" srcOrd="0" destOrd="0" presId="urn:microsoft.com/office/officeart/2005/8/layout/orgChart1"/>
    <dgm:cxn modelId="{A3FB3FEB-C337-48F4-96B1-BE0E1C7513C2}" type="presOf" srcId="{FD99DDAC-9488-47D0-92C2-7D9069A9E646}" destId="{9B2A0983-CE8F-4D04-9563-84192FBE1220}" srcOrd="0" destOrd="0" presId="urn:microsoft.com/office/officeart/2005/8/layout/orgChart1"/>
    <dgm:cxn modelId="{F68FF7ED-3FBE-4CAF-95B7-BC132FF68AE2}" type="presOf" srcId="{7FA6BBC8-6BFB-4ECD-AF8B-1EC1EFE6B460}" destId="{F32D2DDA-5EEC-41E5-AA6D-FF0109800D96}" srcOrd="0" destOrd="0" presId="urn:microsoft.com/office/officeart/2005/8/layout/orgChart1"/>
    <dgm:cxn modelId="{3FB3EDF5-72AE-48D8-9FC0-020983F129C2}" type="presOf" srcId="{2BE300A3-35F0-42C9-9F7B-1F964AB70A91}" destId="{A12D3F83-D1A2-4FED-8891-990949F76EE5}" srcOrd="0" destOrd="0" presId="urn:microsoft.com/office/officeart/2005/8/layout/orgChart1"/>
    <dgm:cxn modelId="{6CC5DEF8-C345-4F6F-8BF9-6D6652B969EC}" type="presOf" srcId="{6E52AE4F-4040-4CB6-9863-3476B5C56ECA}" destId="{E7D8E2E7-462B-4292-AA08-7CBA62653B1A}" srcOrd="0" destOrd="0" presId="urn:microsoft.com/office/officeart/2005/8/layout/orgChart1"/>
    <dgm:cxn modelId="{47230EF9-3AEA-4AAE-9173-9F7BA7434C08}" type="presOf" srcId="{5212E28D-B54B-4A44-9F0B-2B27D49FA66C}" destId="{91C7A9E1-8F2B-4C79-943C-FCE318468B7C}" srcOrd="1" destOrd="0" presId="urn:microsoft.com/office/officeart/2005/8/layout/orgChart1"/>
    <dgm:cxn modelId="{B5A711FA-3E5A-4897-AB3A-776B0F6BAD39}" type="presOf" srcId="{3BE2AF72-04F7-44B5-AD9C-6DB73B80E590}" destId="{08332C33-E447-4140-A64F-23E91FB7FDF4}" srcOrd="0" destOrd="0" presId="urn:microsoft.com/office/officeart/2005/8/layout/orgChart1"/>
    <dgm:cxn modelId="{61843DF5-24FA-49F2-92C8-95061F665432}" type="presParOf" srcId="{023AA83B-AA93-4034-A980-D0314F2DC353}" destId="{9CF4FFF8-ADBD-4746-80C9-DAE53345FB83}" srcOrd="0" destOrd="0" presId="urn:microsoft.com/office/officeart/2005/8/layout/orgChart1"/>
    <dgm:cxn modelId="{0C18D8AE-F19C-44C8-BB25-FDBFC380DA72}" type="presParOf" srcId="{9CF4FFF8-ADBD-4746-80C9-DAE53345FB83}" destId="{03A560BA-E005-4913-A94C-7EB6EDA47FEC}" srcOrd="0" destOrd="0" presId="urn:microsoft.com/office/officeart/2005/8/layout/orgChart1"/>
    <dgm:cxn modelId="{B6D0C357-0AD5-4762-83A9-4D3717F74091}" type="presParOf" srcId="{03A560BA-E005-4913-A94C-7EB6EDA47FEC}" destId="{C5C1967A-E6F4-4564-957D-49D630A9F4CF}" srcOrd="0" destOrd="0" presId="urn:microsoft.com/office/officeart/2005/8/layout/orgChart1"/>
    <dgm:cxn modelId="{14A33167-3F49-4231-8B1C-3EA6608B0730}" type="presParOf" srcId="{03A560BA-E005-4913-A94C-7EB6EDA47FEC}" destId="{5CB7E798-BD8F-46BF-82C7-303CA32C96EA}" srcOrd="1" destOrd="0" presId="urn:microsoft.com/office/officeart/2005/8/layout/orgChart1"/>
    <dgm:cxn modelId="{D15C9DB4-B59C-4E98-8584-FF37B09B0E5A}" type="presParOf" srcId="{9CF4FFF8-ADBD-4746-80C9-DAE53345FB83}" destId="{4BE70915-3E07-4E4D-9ABD-79B184BBC3EB}" srcOrd="1" destOrd="0" presId="urn:microsoft.com/office/officeart/2005/8/layout/orgChart1"/>
    <dgm:cxn modelId="{5150CCE8-B57C-4EB9-B794-60654DF6E20B}" type="presParOf" srcId="{4BE70915-3E07-4E4D-9ABD-79B184BBC3EB}" destId="{BDC7A37B-2A4D-4E69-BDAE-368C2EA2F09D}" srcOrd="0" destOrd="0" presId="urn:microsoft.com/office/officeart/2005/8/layout/orgChart1"/>
    <dgm:cxn modelId="{83A884EF-3A68-42D1-9171-4B62128188AC}" type="presParOf" srcId="{4BE70915-3E07-4E4D-9ABD-79B184BBC3EB}" destId="{C8D9AF35-A4EB-41CB-9598-7D2CBC52308C}" srcOrd="1" destOrd="0" presId="urn:microsoft.com/office/officeart/2005/8/layout/orgChart1"/>
    <dgm:cxn modelId="{C9A27893-675D-4C3F-B43F-C4DE62F2FFD6}" type="presParOf" srcId="{C8D9AF35-A4EB-41CB-9598-7D2CBC52308C}" destId="{FC76BD1B-02DE-4DDD-ABDD-82C79B97B445}" srcOrd="0" destOrd="0" presId="urn:microsoft.com/office/officeart/2005/8/layout/orgChart1"/>
    <dgm:cxn modelId="{B913042E-8DE5-436A-AB1D-93039DC7A6FC}" type="presParOf" srcId="{FC76BD1B-02DE-4DDD-ABDD-82C79B97B445}" destId="{CAD2EA5F-D2E9-42A3-B6D6-D031944D01DD}" srcOrd="0" destOrd="0" presId="urn:microsoft.com/office/officeart/2005/8/layout/orgChart1"/>
    <dgm:cxn modelId="{139BB3C4-E4CF-4E0E-A4E1-C548C148CA64}" type="presParOf" srcId="{FC76BD1B-02DE-4DDD-ABDD-82C79B97B445}" destId="{4EF7768E-9176-4E6B-80D6-E1118D594828}" srcOrd="1" destOrd="0" presId="urn:microsoft.com/office/officeart/2005/8/layout/orgChart1"/>
    <dgm:cxn modelId="{84E4F539-1BDC-4D2F-8182-BAFA4F342A7A}" type="presParOf" srcId="{C8D9AF35-A4EB-41CB-9598-7D2CBC52308C}" destId="{25C3397E-F981-4490-B073-D22E9C4CC724}" srcOrd="1" destOrd="0" presId="urn:microsoft.com/office/officeart/2005/8/layout/orgChart1"/>
    <dgm:cxn modelId="{9A8A8F9C-544D-4AA7-A19F-125F8BEEE21E}" type="presParOf" srcId="{25C3397E-F981-4490-B073-D22E9C4CC724}" destId="{08332C33-E447-4140-A64F-23E91FB7FDF4}" srcOrd="0" destOrd="0" presId="urn:microsoft.com/office/officeart/2005/8/layout/orgChart1"/>
    <dgm:cxn modelId="{F77B60DF-5DF1-4540-8F96-A248044C01B7}" type="presParOf" srcId="{25C3397E-F981-4490-B073-D22E9C4CC724}" destId="{7F1F3423-3CB8-406C-A6F5-FD0D194A5254}" srcOrd="1" destOrd="0" presId="urn:microsoft.com/office/officeart/2005/8/layout/orgChart1"/>
    <dgm:cxn modelId="{AF0B4C97-4A64-4DB1-AF10-609360AAD660}" type="presParOf" srcId="{7F1F3423-3CB8-406C-A6F5-FD0D194A5254}" destId="{16AFC77E-E401-4626-A4C8-1ACCA47B02F4}" srcOrd="0" destOrd="0" presId="urn:microsoft.com/office/officeart/2005/8/layout/orgChart1"/>
    <dgm:cxn modelId="{DCB02C14-39A6-44DC-84BF-7332ACDA7A03}" type="presParOf" srcId="{16AFC77E-E401-4626-A4C8-1ACCA47B02F4}" destId="{A124B33F-5238-4795-8294-DDD69C9BE821}" srcOrd="0" destOrd="0" presId="urn:microsoft.com/office/officeart/2005/8/layout/orgChart1"/>
    <dgm:cxn modelId="{15B71E81-7EAB-44FB-A369-2F440179FEC0}" type="presParOf" srcId="{16AFC77E-E401-4626-A4C8-1ACCA47B02F4}" destId="{EA875CAA-1425-40C5-80A1-45A9F5C147F9}" srcOrd="1" destOrd="0" presId="urn:microsoft.com/office/officeart/2005/8/layout/orgChart1"/>
    <dgm:cxn modelId="{490E2298-50EB-4C83-9B13-6F595FAF81A9}" type="presParOf" srcId="{7F1F3423-3CB8-406C-A6F5-FD0D194A5254}" destId="{9B874A32-B0A9-466E-957E-D90FC8FC4B0F}" srcOrd="1" destOrd="0" presId="urn:microsoft.com/office/officeart/2005/8/layout/orgChart1"/>
    <dgm:cxn modelId="{3B5E04C4-DF1A-4FE0-B35E-9B50D84D0C02}" type="presParOf" srcId="{9B874A32-B0A9-466E-957E-D90FC8FC4B0F}" destId="{5083E918-7D24-4E1A-9E63-6F338C595044}" srcOrd="0" destOrd="0" presId="urn:microsoft.com/office/officeart/2005/8/layout/orgChart1"/>
    <dgm:cxn modelId="{ADC976E3-076B-45C6-8F56-BECB017B25F1}" type="presParOf" srcId="{9B874A32-B0A9-466E-957E-D90FC8FC4B0F}" destId="{214709DC-789B-4C09-876D-F93FE6FF1FD3}" srcOrd="1" destOrd="0" presId="urn:microsoft.com/office/officeart/2005/8/layout/orgChart1"/>
    <dgm:cxn modelId="{A88A196B-95DB-4359-8A85-2A2C90A51337}" type="presParOf" srcId="{214709DC-789B-4C09-876D-F93FE6FF1FD3}" destId="{1365FB33-4FD8-42C1-9787-BB0C5335EF07}" srcOrd="0" destOrd="0" presId="urn:microsoft.com/office/officeart/2005/8/layout/orgChart1"/>
    <dgm:cxn modelId="{5656D9B1-CB1A-49D1-9E36-8C5F21BBF78C}" type="presParOf" srcId="{1365FB33-4FD8-42C1-9787-BB0C5335EF07}" destId="{378055C5-A595-49C0-B767-1EAE9F62229D}" srcOrd="0" destOrd="0" presId="urn:microsoft.com/office/officeart/2005/8/layout/orgChart1"/>
    <dgm:cxn modelId="{C86BC386-45E1-453C-BB3D-0EBABA815519}" type="presParOf" srcId="{1365FB33-4FD8-42C1-9787-BB0C5335EF07}" destId="{521B5E5F-6393-4DF6-AB73-C58646F4ABF8}" srcOrd="1" destOrd="0" presId="urn:microsoft.com/office/officeart/2005/8/layout/orgChart1"/>
    <dgm:cxn modelId="{AFDB77D9-05F5-4A47-B458-B62FB5AB8E4D}" type="presParOf" srcId="{214709DC-789B-4C09-876D-F93FE6FF1FD3}" destId="{BADB3033-05F5-42BB-89CF-77FEE377F864}" srcOrd="1" destOrd="0" presId="urn:microsoft.com/office/officeart/2005/8/layout/orgChart1"/>
    <dgm:cxn modelId="{4DE52013-606E-40C1-A7E0-158B4AB1ADBE}" type="presParOf" srcId="{214709DC-789B-4C09-876D-F93FE6FF1FD3}" destId="{CC1BE11C-F139-4048-982C-1A6C4FEA4276}" srcOrd="2" destOrd="0" presId="urn:microsoft.com/office/officeart/2005/8/layout/orgChart1"/>
    <dgm:cxn modelId="{DB722048-4AB5-4712-8E0C-D23B963BC13A}" type="presParOf" srcId="{7F1F3423-3CB8-406C-A6F5-FD0D194A5254}" destId="{2D7DF539-8D0B-41B6-A643-B805FC855048}" srcOrd="2" destOrd="0" presId="urn:microsoft.com/office/officeart/2005/8/layout/orgChart1"/>
    <dgm:cxn modelId="{0D04DD0A-2999-4BA8-8365-5856CA12909E}" type="presParOf" srcId="{25C3397E-F981-4490-B073-D22E9C4CC724}" destId="{32E59D42-8EB0-44C8-8102-175CA30CA856}" srcOrd="2" destOrd="0" presId="urn:microsoft.com/office/officeart/2005/8/layout/orgChart1"/>
    <dgm:cxn modelId="{5A12D9CA-66A1-470E-A2F6-FA37BB6D0573}" type="presParOf" srcId="{25C3397E-F981-4490-B073-D22E9C4CC724}" destId="{DC096A74-D971-4FA4-98EE-B30A215FF794}" srcOrd="3" destOrd="0" presId="urn:microsoft.com/office/officeart/2005/8/layout/orgChart1"/>
    <dgm:cxn modelId="{C0F12099-BD8E-4F1B-ABDB-0C14F96E79FE}" type="presParOf" srcId="{DC096A74-D971-4FA4-98EE-B30A215FF794}" destId="{FDED87F2-96D4-4181-B980-D1C12D3325AD}" srcOrd="0" destOrd="0" presId="urn:microsoft.com/office/officeart/2005/8/layout/orgChart1"/>
    <dgm:cxn modelId="{814421BC-31B2-4969-B07C-2E420879B325}" type="presParOf" srcId="{FDED87F2-96D4-4181-B980-D1C12D3325AD}" destId="{D7C90029-D6D2-490F-A0FB-7CA2CE7F09D3}" srcOrd="0" destOrd="0" presId="urn:microsoft.com/office/officeart/2005/8/layout/orgChart1"/>
    <dgm:cxn modelId="{36A08B24-B578-4957-B62A-9E8A5FEBA99C}" type="presParOf" srcId="{FDED87F2-96D4-4181-B980-D1C12D3325AD}" destId="{3B4B6D0D-955F-4AFB-BAD7-2123CD7D6917}" srcOrd="1" destOrd="0" presId="urn:microsoft.com/office/officeart/2005/8/layout/orgChart1"/>
    <dgm:cxn modelId="{5601C14D-A71A-4427-A159-53FE4FF018BB}" type="presParOf" srcId="{DC096A74-D971-4FA4-98EE-B30A215FF794}" destId="{B198BCA8-47A5-417F-AC68-B0208D7939ED}" srcOrd="1" destOrd="0" presId="urn:microsoft.com/office/officeart/2005/8/layout/orgChart1"/>
    <dgm:cxn modelId="{59211DEB-FB0B-4CA8-AA4D-9C4FCFF3B984}" type="presParOf" srcId="{B198BCA8-47A5-417F-AC68-B0208D7939ED}" destId="{6EBCBEC0-88A8-4D2E-B226-75CC8698C189}" srcOrd="0" destOrd="0" presId="urn:microsoft.com/office/officeart/2005/8/layout/orgChart1"/>
    <dgm:cxn modelId="{3666B62D-831A-4273-9390-BAF26000AE32}" type="presParOf" srcId="{B198BCA8-47A5-417F-AC68-B0208D7939ED}" destId="{ADABF017-E078-475F-A578-EDF3AB664C2B}" srcOrd="1" destOrd="0" presId="urn:microsoft.com/office/officeart/2005/8/layout/orgChart1"/>
    <dgm:cxn modelId="{F1315657-E4BF-421B-8B09-6916CAFE3C18}" type="presParOf" srcId="{ADABF017-E078-475F-A578-EDF3AB664C2B}" destId="{577B6EBF-CD65-41A1-823B-A72708ECD3E9}" srcOrd="0" destOrd="0" presId="urn:microsoft.com/office/officeart/2005/8/layout/orgChart1"/>
    <dgm:cxn modelId="{63C9CAC9-029A-49B6-BEF1-0670BCDA6A8F}" type="presParOf" srcId="{577B6EBF-CD65-41A1-823B-A72708ECD3E9}" destId="{16B9A359-1F9B-4F0E-87E1-5F13C5F95BF5}" srcOrd="0" destOrd="0" presId="urn:microsoft.com/office/officeart/2005/8/layout/orgChart1"/>
    <dgm:cxn modelId="{0684693B-E302-42CA-81AD-0BAE8C940746}" type="presParOf" srcId="{577B6EBF-CD65-41A1-823B-A72708ECD3E9}" destId="{91C7A9E1-8F2B-4C79-943C-FCE318468B7C}" srcOrd="1" destOrd="0" presId="urn:microsoft.com/office/officeart/2005/8/layout/orgChart1"/>
    <dgm:cxn modelId="{B2483A09-68D7-4D1E-A5A1-1C538D6A9B6C}" type="presParOf" srcId="{ADABF017-E078-475F-A578-EDF3AB664C2B}" destId="{1C890816-0E89-49A6-8D61-3453491C074B}" srcOrd="1" destOrd="0" presId="urn:microsoft.com/office/officeart/2005/8/layout/orgChart1"/>
    <dgm:cxn modelId="{A20794CB-0568-4736-A6C4-ADB017168DAF}" type="presParOf" srcId="{1C890816-0E89-49A6-8D61-3453491C074B}" destId="{2BA65BA5-C7C7-4ECE-87EA-E2F6415E7952}" srcOrd="0" destOrd="0" presId="urn:microsoft.com/office/officeart/2005/8/layout/orgChart1"/>
    <dgm:cxn modelId="{B7242004-000D-487F-899A-CED7CECE1E26}" type="presParOf" srcId="{1C890816-0E89-49A6-8D61-3453491C074B}" destId="{9CB2413A-93D0-4650-9EAA-CAEF3AB928C2}" srcOrd="1" destOrd="0" presId="urn:microsoft.com/office/officeart/2005/8/layout/orgChart1"/>
    <dgm:cxn modelId="{DD44B92B-74D8-4B3D-8C8E-C49C876C298C}" type="presParOf" srcId="{9CB2413A-93D0-4650-9EAA-CAEF3AB928C2}" destId="{E6869A6B-1D8E-4B85-AEFA-19AC286FF487}" srcOrd="0" destOrd="0" presId="urn:microsoft.com/office/officeart/2005/8/layout/orgChart1"/>
    <dgm:cxn modelId="{D5690C41-F1A4-4C9D-BE64-CF75CC19B64F}" type="presParOf" srcId="{E6869A6B-1D8E-4B85-AEFA-19AC286FF487}" destId="{3749643A-62A9-459C-B235-B7D7BDE36034}" srcOrd="0" destOrd="0" presId="urn:microsoft.com/office/officeart/2005/8/layout/orgChart1"/>
    <dgm:cxn modelId="{58A3A567-EC95-4890-AA49-DBB8F9B722F7}" type="presParOf" srcId="{E6869A6B-1D8E-4B85-AEFA-19AC286FF487}" destId="{48819313-417D-4B4F-9F16-BBB1CA5E672F}" srcOrd="1" destOrd="0" presId="urn:microsoft.com/office/officeart/2005/8/layout/orgChart1"/>
    <dgm:cxn modelId="{EB08ED7B-AE97-4914-AB27-EF7F15B71263}" type="presParOf" srcId="{9CB2413A-93D0-4650-9EAA-CAEF3AB928C2}" destId="{0535F2F1-FDA4-47E8-BAAE-A714BCB5E3E5}" srcOrd="1" destOrd="0" presId="urn:microsoft.com/office/officeart/2005/8/layout/orgChart1"/>
    <dgm:cxn modelId="{2228A6B1-F490-4EE6-82C9-7EFCDFBF653A}" type="presParOf" srcId="{0535F2F1-FDA4-47E8-BAAE-A714BCB5E3E5}" destId="{D6BFEC5C-098D-4A8D-96E5-A968AE1A05FC}" srcOrd="0" destOrd="0" presId="urn:microsoft.com/office/officeart/2005/8/layout/orgChart1"/>
    <dgm:cxn modelId="{89AC7FB4-72E2-4A68-9CA1-A229BC4119F2}" type="presParOf" srcId="{0535F2F1-FDA4-47E8-BAAE-A714BCB5E3E5}" destId="{31122A02-EDE4-459F-AD27-B9B8456927EC}" srcOrd="1" destOrd="0" presId="urn:microsoft.com/office/officeart/2005/8/layout/orgChart1"/>
    <dgm:cxn modelId="{A72FE651-18F3-4303-AEA4-68226B54B85A}" type="presParOf" srcId="{31122A02-EDE4-459F-AD27-B9B8456927EC}" destId="{82EBFB89-8E74-4B4D-94D0-F9EB057D8E2C}" srcOrd="0" destOrd="0" presId="urn:microsoft.com/office/officeart/2005/8/layout/orgChart1"/>
    <dgm:cxn modelId="{CAD5CCD8-A4C4-475D-816B-DA8DBC3CAF11}" type="presParOf" srcId="{82EBFB89-8E74-4B4D-94D0-F9EB057D8E2C}" destId="{A12D3F83-D1A2-4FED-8891-990949F76EE5}" srcOrd="0" destOrd="0" presId="urn:microsoft.com/office/officeart/2005/8/layout/orgChart1"/>
    <dgm:cxn modelId="{B9B36AE2-FB7F-4692-823C-68B8552BD67C}" type="presParOf" srcId="{82EBFB89-8E74-4B4D-94D0-F9EB057D8E2C}" destId="{B7674282-06B7-453F-A9E2-D7A46E0BE74F}" srcOrd="1" destOrd="0" presId="urn:microsoft.com/office/officeart/2005/8/layout/orgChart1"/>
    <dgm:cxn modelId="{07DCD925-A3CF-43EB-B80C-181D5438559E}" type="presParOf" srcId="{31122A02-EDE4-459F-AD27-B9B8456927EC}" destId="{3CB1195D-969C-469B-B4C1-A04BAB40C810}" srcOrd="1" destOrd="0" presId="urn:microsoft.com/office/officeart/2005/8/layout/orgChart1"/>
    <dgm:cxn modelId="{C943C913-9683-4B6C-8AB0-88731B90E2EF}" type="presParOf" srcId="{31122A02-EDE4-459F-AD27-B9B8456927EC}" destId="{FFD0ADAE-097C-4625-A77F-C62D8AE998F9}" srcOrd="2" destOrd="0" presId="urn:microsoft.com/office/officeart/2005/8/layout/orgChart1"/>
    <dgm:cxn modelId="{87144180-15EB-44B8-A9A6-5CF9467A604F}" type="presParOf" srcId="{9CB2413A-93D0-4650-9EAA-CAEF3AB928C2}" destId="{7B8D80E2-2FB7-4C4B-9C97-85BB3ECFC4BD}" srcOrd="2" destOrd="0" presId="urn:microsoft.com/office/officeart/2005/8/layout/orgChart1"/>
    <dgm:cxn modelId="{FEB7F10D-1717-4AD5-92F3-4E11C23C2B9E}" type="presParOf" srcId="{ADABF017-E078-475F-A578-EDF3AB664C2B}" destId="{EB52C953-8D70-4D7C-8435-8337EC06971E}" srcOrd="2" destOrd="0" presId="urn:microsoft.com/office/officeart/2005/8/layout/orgChart1"/>
    <dgm:cxn modelId="{F3BCD531-C74B-4FEC-B6C4-F111E5C041F4}" type="presParOf" srcId="{DC096A74-D971-4FA4-98EE-B30A215FF794}" destId="{BB90DD30-9750-4630-A991-CFCD96632564}" srcOrd="2" destOrd="0" presId="urn:microsoft.com/office/officeart/2005/8/layout/orgChart1"/>
    <dgm:cxn modelId="{38DCB3DB-6AA4-410B-9B20-9E2480925EC6}" type="presParOf" srcId="{C8D9AF35-A4EB-41CB-9598-7D2CBC52308C}" destId="{7FB0B1BB-7F28-4C6F-8493-53008075B248}" srcOrd="2" destOrd="0" presId="urn:microsoft.com/office/officeart/2005/8/layout/orgChart1"/>
    <dgm:cxn modelId="{6297AE18-14CC-4C6C-8A79-0EB7A8BC163E}" type="presParOf" srcId="{4BE70915-3E07-4E4D-9ABD-79B184BBC3EB}" destId="{350082FE-E31C-4D6E-A045-B77D87814D2F}" srcOrd="2" destOrd="0" presId="urn:microsoft.com/office/officeart/2005/8/layout/orgChart1"/>
    <dgm:cxn modelId="{A833D3C3-7ADC-4310-A4C9-66CAB5A74A52}" type="presParOf" srcId="{4BE70915-3E07-4E4D-9ABD-79B184BBC3EB}" destId="{A1E6A290-8913-4A1E-A3E6-315C671904A6}" srcOrd="3" destOrd="0" presId="urn:microsoft.com/office/officeart/2005/8/layout/orgChart1"/>
    <dgm:cxn modelId="{DA3B4E0C-9F1E-4C6E-8E64-977B9E36F6E2}" type="presParOf" srcId="{A1E6A290-8913-4A1E-A3E6-315C671904A6}" destId="{126C6F1C-0C51-4EF7-9EAB-585ED2E2FD0F}" srcOrd="0" destOrd="0" presId="urn:microsoft.com/office/officeart/2005/8/layout/orgChart1"/>
    <dgm:cxn modelId="{F959F4DC-F8E9-45E8-B4DE-068C767AF5EC}" type="presParOf" srcId="{126C6F1C-0C51-4EF7-9EAB-585ED2E2FD0F}" destId="{0D12F815-413A-47C8-875E-A4CB5954CBDF}" srcOrd="0" destOrd="0" presId="urn:microsoft.com/office/officeart/2005/8/layout/orgChart1"/>
    <dgm:cxn modelId="{3FF0C7DF-527F-483D-92DF-FCDADB84BCB1}" type="presParOf" srcId="{126C6F1C-0C51-4EF7-9EAB-585ED2E2FD0F}" destId="{18107C9C-6B69-4F7B-A051-76B8E728E3B3}" srcOrd="1" destOrd="0" presId="urn:microsoft.com/office/officeart/2005/8/layout/orgChart1"/>
    <dgm:cxn modelId="{015A219D-8B78-4917-AF76-79E138758CBA}" type="presParOf" srcId="{A1E6A290-8913-4A1E-A3E6-315C671904A6}" destId="{22AB2AE5-E727-4C7B-9CB3-EB40C9DEBF66}" srcOrd="1" destOrd="0" presId="urn:microsoft.com/office/officeart/2005/8/layout/orgChart1"/>
    <dgm:cxn modelId="{2A95862E-2E55-42F8-812D-26DD1A749A00}" type="presParOf" srcId="{22AB2AE5-E727-4C7B-9CB3-EB40C9DEBF66}" destId="{9B2A0983-CE8F-4D04-9563-84192FBE1220}" srcOrd="0" destOrd="0" presId="urn:microsoft.com/office/officeart/2005/8/layout/orgChart1"/>
    <dgm:cxn modelId="{0DB76C9E-1F2C-49C0-9DD8-CDDBE9ED9535}" type="presParOf" srcId="{22AB2AE5-E727-4C7B-9CB3-EB40C9DEBF66}" destId="{D60AD44D-AFC2-4940-AB48-DFDD815F1437}" srcOrd="1" destOrd="0" presId="urn:microsoft.com/office/officeart/2005/8/layout/orgChart1"/>
    <dgm:cxn modelId="{C325BDE0-FB1D-4DF2-A19D-54D1B2D19981}" type="presParOf" srcId="{D60AD44D-AFC2-4940-AB48-DFDD815F1437}" destId="{2DE73542-B210-4EA6-A74A-DB2B9157D0E5}" srcOrd="0" destOrd="0" presId="urn:microsoft.com/office/officeart/2005/8/layout/orgChart1"/>
    <dgm:cxn modelId="{FE96B49A-5CC3-4F29-B945-4EECAC9CB5AF}" type="presParOf" srcId="{2DE73542-B210-4EA6-A74A-DB2B9157D0E5}" destId="{93B75B51-5D73-4653-BFA0-AEDEA1A1DAFF}" srcOrd="0" destOrd="0" presId="urn:microsoft.com/office/officeart/2005/8/layout/orgChart1"/>
    <dgm:cxn modelId="{28D9D8EA-7399-4738-9D74-24C26097C323}" type="presParOf" srcId="{2DE73542-B210-4EA6-A74A-DB2B9157D0E5}" destId="{8A21CCAB-3522-4186-A813-3781AC5EF0D6}" srcOrd="1" destOrd="0" presId="urn:microsoft.com/office/officeart/2005/8/layout/orgChart1"/>
    <dgm:cxn modelId="{20E9F033-9D59-4C76-B7E5-1918E84DE9A6}" type="presParOf" srcId="{D60AD44D-AFC2-4940-AB48-DFDD815F1437}" destId="{50A42244-C86D-45C1-813B-83ACA1E5603B}" srcOrd="1" destOrd="0" presId="urn:microsoft.com/office/officeart/2005/8/layout/orgChart1"/>
    <dgm:cxn modelId="{BC53C17E-9C03-4094-9B03-912A2EEAD963}" type="presParOf" srcId="{50A42244-C86D-45C1-813B-83ACA1E5603B}" destId="{AF59186E-BFF2-4E62-B476-F059DC8F8A57}" srcOrd="0" destOrd="0" presId="urn:microsoft.com/office/officeart/2005/8/layout/orgChart1"/>
    <dgm:cxn modelId="{C6DEEF81-D149-4542-8467-36CA4FA49565}" type="presParOf" srcId="{50A42244-C86D-45C1-813B-83ACA1E5603B}" destId="{6A09B4BA-D555-44D2-BF22-23C93582CC41}" srcOrd="1" destOrd="0" presId="urn:microsoft.com/office/officeart/2005/8/layout/orgChart1"/>
    <dgm:cxn modelId="{F454467E-A25F-4870-AD7A-CDB1B90A57B0}" type="presParOf" srcId="{6A09B4BA-D555-44D2-BF22-23C93582CC41}" destId="{2AB61378-300E-41A3-A25B-F063D1F46D32}" srcOrd="0" destOrd="0" presId="urn:microsoft.com/office/officeart/2005/8/layout/orgChart1"/>
    <dgm:cxn modelId="{71B381E1-4377-4BA1-8CD0-0027B7DC2FBC}" type="presParOf" srcId="{2AB61378-300E-41A3-A25B-F063D1F46D32}" destId="{6A8DBB34-3F3B-4656-8418-E1AE43397FFA}" srcOrd="0" destOrd="0" presId="urn:microsoft.com/office/officeart/2005/8/layout/orgChart1"/>
    <dgm:cxn modelId="{EE330FDB-E1FE-478E-9B95-213B1BB487A7}" type="presParOf" srcId="{2AB61378-300E-41A3-A25B-F063D1F46D32}" destId="{8E0BD9C9-ACE4-419B-9AF6-527E91DC6FFB}" srcOrd="1" destOrd="0" presId="urn:microsoft.com/office/officeart/2005/8/layout/orgChart1"/>
    <dgm:cxn modelId="{5FC18BE8-4A0C-45DF-9761-807DC349E0E3}" type="presParOf" srcId="{6A09B4BA-D555-44D2-BF22-23C93582CC41}" destId="{F81F4EB8-3EB1-4570-8F06-0A67F756390C}" srcOrd="1" destOrd="0" presId="urn:microsoft.com/office/officeart/2005/8/layout/orgChart1"/>
    <dgm:cxn modelId="{1C1C62BA-1433-4396-8421-67CA439856C9}" type="presParOf" srcId="{6A09B4BA-D555-44D2-BF22-23C93582CC41}" destId="{FCD7C43A-0C6F-40C9-A731-8FC32D2FF20E}" srcOrd="2" destOrd="0" presId="urn:microsoft.com/office/officeart/2005/8/layout/orgChart1"/>
    <dgm:cxn modelId="{F365699D-27EF-45B1-B522-8FBB86ADCF94}" type="presParOf" srcId="{D60AD44D-AFC2-4940-AB48-DFDD815F1437}" destId="{C8AFDA3E-052E-49E1-9F1A-EC06CE945C94}" srcOrd="2" destOrd="0" presId="urn:microsoft.com/office/officeart/2005/8/layout/orgChart1"/>
    <dgm:cxn modelId="{75B3B337-5862-4791-8955-94C2B3786857}" type="presParOf" srcId="{A1E6A290-8913-4A1E-A3E6-315C671904A6}" destId="{0F68C9F8-161A-4BA4-A965-81AE3AAD73DA}" srcOrd="2" destOrd="0" presId="urn:microsoft.com/office/officeart/2005/8/layout/orgChart1"/>
    <dgm:cxn modelId="{B84BF731-186A-43D6-8719-E1A513BB57EE}" type="presParOf" srcId="{4BE70915-3E07-4E4D-9ABD-79B184BBC3EB}" destId="{DA6B635A-AC0A-4E2C-A9B4-0EF919E29F8D}" srcOrd="4" destOrd="0" presId="urn:microsoft.com/office/officeart/2005/8/layout/orgChart1"/>
    <dgm:cxn modelId="{DB5EE38F-BF64-4024-98B1-1786B4CA751F}" type="presParOf" srcId="{4BE70915-3E07-4E4D-9ABD-79B184BBC3EB}" destId="{2D85C331-5318-4F87-8B69-159EA13B019E}" srcOrd="5" destOrd="0" presId="urn:microsoft.com/office/officeart/2005/8/layout/orgChart1"/>
    <dgm:cxn modelId="{AA4D47DD-7FCA-4510-974F-ED5F64C46EC7}" type="presParOf" srcId="{2D85C331-5318-4F87-8B69-159EA13B019E}" destId="{D8C7A79B-71C9-4521-8176-0BE8F3665609}" srcOrd="0" destOrd="0" presId="urn:microsoft.com/office/officeart/2005/8/layout/orgChart1"/>
    <dgm:cxn modelId="{CA607F01-0996-4C1B-A1B0-46921DCF1A16}" type="presParOf" srcId="{D8C7A79B-71C9-4521-8176-0BE8F3665609}" destId="{3422E650-81F0-488F-ADC2-45956ED4EC05}" srcOrd="0" destOrd="0" presId="urn:microsoft.com/office/officeart/2005/8/layout/orgChart1"/>
    <dgm:cxn modelId="{A80A747F-8D20-41FB-9799-48218A92046A}" type="presParOf" srcId="{D8C7A79B-71C9-4521-8176-0BE8F3665609}" destId="{6077B224-4D35-4779-90EC-F83BF5B7AB2C}" srcOrd="1" destOrd="0" presId="urn:microsoft.com/office/officeart/2005/8/layout/orgChart1"/>
    <dgm:cxn modelId="{06B2DFBD-1CAF-42E7-BCAD-91206E05F83A}" type="presParOf" srcId="{2D85C331-5318-4F87-8B69-159EA13B019E}" destId="{3FED3299-2659-4E5D-8109-AD6710B7CE22}" srcOrd="1" destOrd="0" presId="urn:microsoft.com/office/officeart/2005/8/layout/orgChart1"/>
    <dgm:cxn modelId="{895325D7-D75A-40B1-8F8E-40DEBE6EF5CE}" type="presParOf" srcId="{2D85C331-5318-4F87-8B69-159EA13B019E}" destId="{4D4D0B14-F500-463B-8D63-1C9E591F966B}" srcOrd="2" destOrd="0" presId="urn:microsoft.com/office/officeart/2005/8/layout/orgChart1"/>
    <dgm:cxn modelId="{E060F47B-9145-4A23-A9C1-0A8E214E2F4E}" type="presParOf" srcId="{4BE70915-3E07-4E4D-9ABD-79B184BBC3EB}" destId="{53AEAFC1-80C5-49EC-8E73-1622EF7AE84D}" srcOrd="6" destOrd="0" presId="urn:microsoft.com/office/officeart/2005/8/layout/orgChart1"/>
    <dgm:cxn modelId="{BAEEF420-8CFD-415E-B579-70C98A38C9BE}" type="presParOf" srcId="{4BE70915-3E07-4E4D-9ABD-79B184BBC3EB}" destId="{C61633A2-FF15-4012-A864-215D2D6657E2}" srcOrd="7" destOrd="0" presId="urn:microsoft.com/office/officeart/2005/8/layout/orgChart1"/>
    <dgm:cxn modelId="{B5E7FC09-E3CC-4ED8-B486-F2A0E7912DE1}" type="presParOf" srcId="{C61633A2-FF15-4012-A864-215D2D6657E2}" destId="{B3F2284B-5A01-42E6-9E8B-3733F8A5B461}" srcOrd="0" destOrd="0" presId="urn:microsoft.com/office/officeart/2005/8/layout/orgChart1"/>
    <dgm:cxn modelId="{450FB0B6-1E30-4006-8991-26E7C9436F2B}" type="presParOf" srcId="{B3F2284B-5A01-42E6-9E8B-3733F8A5B461}" destId="{ECC71973-156E-46CE-85FA-85DF88FE7036}" srcOrd="0" destOrd="0" presId="urn:microsoft.com/office/officeart/2005/8/layout/orgChart1"/>
    <dgm:cxn modelId="{B925EFAC-0B28-4272-AB5A-8325B5F077DE}" type="presParOf" srcId="{B3F2284B-5A01-42E6-9E8B-3733F8A5B461}" destId="{609C006C-D742-4319-A81D-2D8C2753FA0B}" srcOrd="1" destOrd="0" presId="urn:microsoft.com/office/officeart/2005/8/layout/orgChart1"/>
    <dgm:cxn modelId="{352B1C73-4A07-42B2-9E66-72884BE8CB0C}" type="presParOf" srcId="{C61633A2-FF15-4012-A864-215D2D6657E2}" destId="{4B2D4534-56BC-4AFB-80B5-183CDF21B6DB}" srcOrd="1" destOrd="0" presId="urn:microsoft.com/office/officeart/2005/8/layout/orgChart1"/>
    <dgm:cxn modelId="{15390978-4ACA-40E3-BA9D-79BBB81E7AE6}" type="presParOf" srcId="{4B2D4534-56BC-4AFB-80B5-183CDF21B6DB}" destId="{D1A8A05B-A39C-42F4-A495-0CDAD0A35E9B}" srcOrd="0" destOrd="0" presId="urn:microsoft.com/office/officeart/2005/8/layout/orgChart1"/>
    <dgm:cxn modelId="{1A3121C2-24A2-4464-85AF-3EC7C177ECBC}" type="presParOf" srcId="{4B2D4534-56BC-4AFB-80B5-183CDF21B6DB}" destId="{D1927330-ADC8-4941-9DB2-4B7AA0F7A438}" srcOrd="1" destOrd="0" presId="urn:microsoft.com/office/officeart/2005/8/layout/orgChart1"/>
    <dgm:cxn modelId="{6D7603DC-E980-4417-A015-89B322E7FC87}" type="presParOf" srcId="{D1927330-ADC8-4941-9DB2-4B7AA0F7A438}" destId="{004B0D11-C51F-478F-825F-184F84288212}" srcOrd="0" destOrd="0" presId="urn:microsoft.com/office/officeart/2005/8/layout/orgChart1"/>
    <dgm:cxn modelId="{4BDA9C90-A787-4C9A-B697-1814F9E85C28}" type="presParOf" srcId="{004B0D11-C51F-478F-825F-184F84288212}" destId="{F32D2DDA-5EEC-41E5-AA6D-FF0109800D96}" srcOrd="0" destOrd="0" presId="urn:microsoft.com/office/officeart/2005/8/layout/orgChart1"/>
    <dgm:cxn modelId="{D26283FA-5DF9-48B9-A916-28ACEA66884E}" type="presParOf" srcId="{004B0D11-C51F-478F-825F-184F84288212}" destId="{86C8BA19-7868-4C10-AE8E-3209DCDBA5B0}" srcOrd="1" destOrd="0" presId="urn:microsoft.com/office/officeart/2005/8/layout/orgChart1"/>
    <dgm:cxn modelId="{FDF51775-685B-4F83-8257-E6C7209EED3F}" type="presParOf" srcId="{D1927330-ADC8-4941-9DB2-4B7AA0F7A438}" destId="{ED2EF848-C2D9-4017-9157-9CF2869556CB}" srcOrd="1" destOrd="0" presId="urn:microsoft.com/office/officeart/2005/8/layout/orgChart1"/>
    <dgm:cxn modelId="{000BB226-5C46-45B9-A68D-55131BDC5391}" type="presParOf" srcId="{ED2EF848-C2D9-4017-9157-9CF2869556CB}" destId="{FCEF9178-7DDC-4D9E-9841-CAFA0B1829E5}" srcOrd="0" destOrd="0" presId="urn:microsoft.com/office/officeart/2005/8/layout/orgChart1"/>
    <dgm:cxn modelId="{05AD600C-C258-4A9E-BCDF-8EA5426615C0}" type="presParOf" srcId="{ED2EF848-C2D9-4017-9157-9CF2869556CB}" destId="{8E086BFB-BECC-4814-A23D-D636B9720D5A}" srcOrd="1" destOrd="0" presId="urn:microsoft.com/office/officeart/2005/8/layout/orgChart1"/>
    <dgm:cxn modelId="{13000C1C-3F8A-4A0F-A257-DC4F2BE58930}" type="presParOf" srcId="{8E086BFB-BECC-4814-A23D-D636B9720D5A}" destId="{BBD18B59-F557-40F5-BC29-66290A256D04}" srcOrd="0" destOrd="0" presId="urn:microsoft.com/office/officeart/2005/8/layout/orgChart1"/>
    <dgm:cxn modelId="{AF163752-222A-4E0F-B876-D34A953728BF}" type="presParOf" srcId="{BBD18B59-F557-40F5-BC29-66290A256D04}" destId="{28C48E51-9670-4C44-8E49-0DA816CB4115}" srcOrd="0" destOrd="0" presId="urn:microsoft.com/office/officeart/2005/8/layout/orgChart1"/>
    <dgm:cxn modelId="{F5129B4E-063E-48CC-880C-A1B4261F86EB}" type="presParOf" srcId="{BBD18B59-F557-40F5-BC29-66290A256D04}" destId="{D04CC377-5446-4173-A594-C08B87A25208}" srcOrd="1" destOrd="0" presId="urn:microsoft.com/office/officeart/2005/8/layout/orgChart1"/>
    <dgm:cxn modelId="{F2EB4A9F-A78B-47A2-B0F9-D148EB9F4206}" type="presParOf" srcId="{8E086BFB-BECC-4814-A23D-D636B9720D5A}" destId="{0FCCAE54-5F64-469E-A71B-B7849B618C2E}" srcOrd="1" destOrd="0" presId="urn:microsoft.com/office/officeart/2005/8/layout/orgChart1"/>
    <dgm:cxn modelId="{143EB55E-84D2-48D9-B120-A7DBDDA644C2}" type="presParOf" srcId="{8E086BFB-BECC-4814-A23D-D636B9720D5A}" destId="{019E9557-E816-429B-AFA5-3988679BD3B5}" srcOrd="2" destOrd="0" presId="urn:microsoft.com/office/officeart/2005/8/layout/orgChart1"/>
    <dgm:cxn modelId="{4EB1BAC7-27D4-4302-B684-1FE0A484ABE0}" type="presParOf" srcId="{D1927330-ADC8-4941-9DB2-4B7AA0F7A438}" destId="{9E57D8A8-2127-4DFD-9F4A-EAB9C0DBB9A1}" srcOrd="2" destOrd="0" presId="urn:microsoft.com/office/officeart/2005/8/layout/orgChart1"/>
    <dgm:cxn modelId="{BD6FFD9A-D211-4553-948B-7B172669471D}" type="presParOf" srcId="{C61633A2-FF15-4012-A864-215D2D6657E2}" destId="{559DF64D-B63C-45C1-B0B2-A55633667A06}" srcOrd="2" destOrd="0" presId="urn:microsoft.com/office/officeart/2005/8/layout/orgChart1"/>
    <dgm:cxn modelId="{D93F3E61-432C-4FDB-B1B3-B1E221CD72F9}" type="presParOf" srcId="{4BE70915-3E07-4E4D-9ABD-79B184BBC3EB}" destId="{F7E34E4D-8C9A-46AC-8938-7C0CEC5B7044}" srcOrd="8" destOrd="0" presId="urn:microsoft.com/office/officeart/2005/8/layout/orgChart1"/>
    <dgm:cxn modelId="{00F36C41-6D97-44EB-AA28-9A6C2FB2D80E}" type="presParOf" srcId="{4BE70915-3E07-4E4D-9ABD-79B184BBC3EB}" destId="{06452385-571D-4F94-B042-67D8E29F6398}" srcOrd="9" destOrd="0" presId="urn:microsoft.com/office/officeart/2005/8/layout/orgChart1"/>
    <dgm:cxn modelId="{C9141690-17F4-42B8-A76D-3406F1BF5CD2}" type="presParOf" srcId="{06452385-571D-4F94-B042-67D8E29F6398}" destId="{2B7560D6-5DCC-41FF-8F6F-7FB36FF6944E}" srcOrd="0" destOrd="0" presId="urn:microsoft.com/office/officeart/2005/8/layout/orgChart1"/>
    <dgm:cxn modelId="{6C3700B9-A4C2-41DB-B017-D19F772B6F5A}" type="presParOf" srcId="{2B7560D6-5DCC-41FF-8F6F-7FB36FF6944E}" destId="{E7D8E2E7-462B-4292-AA08-7CBA62653B1A}" srcOrd="0" destOrd="0" presId="urn:microsoft.com/office/officeart/2005/8/layout/orgChart1"/>
    <dgm:cxn modelId="{0C3C531F-31A8-4111-8910-69EBC3088CD1}" type="presParOf" srcId="{2B7560D6-5DCC-41FF-8F6F-7FB36FF6944E}" destId="{BE41731D-C68A-474F-B862-3946364C78C4}" srcOrd="1" destOrd="0" presId="urn:microsoft.com/office/officeart/2005/8/layout/orgChart1"/>
    <dgm:cxn modelId="{9ADCDC62-5EC4-41EE-AE38-9FD5139AABE9}" type="presParOf" srcId="{06452385-571D-4F94-B042-67D8E29F6398}" destId="{F964C441-A143-4285-A404-D5AAE8EA4327}" srcOrd="1" destOrd="0" presId="urn:microsoft.com/office/officeart/2005/8/layout/orgChart1"/>
    <dgm:cxn modelId="{20B381CB-A3BC-4229-84DE-963EAC5C5E7E}" type="presParOf" srcId="{F964C441-A143-4285-A404-D5AAE8EA4327}" destId="{0A5F2DDC-499A-430B-AF6D-1FF4E0DEB59E}" srcOrd="0" destOrd="0" presId="urn:microsoft.com/office/officeart/2005/8/layout/orgChart1"/>
    <dgm:cxn modelId="{867B24E4-99D5-49F8-95CB-76C4CBAB5F11}" type="presParOf" srcId="{F964C441-A143-4285-A404-D5AAE8EA4327}" destId="{16104D7C-7AE9-4060-A23C-E668763DC717}" srcOrd="1" destOrd="0" presId="urn:microsoft.com/office/officeart/2005/8/layout/orgChart1"/>
    <dgm:cxn modelId="{22DFF433-239F-47A5-89EF-FF1E19D762B7}" type="presParOf" srcId="{16104D7C-7AE9-4060-A23C-E668763DC717}" destId="{1030C6EA-88D5-44D6-8CCF-318F9A1834E4}" srcOrd="0" destOrd="0" presId="urn:microsoft.com/office/officeart/2005/8/layout/orgChart1"/>
    <dgm:cxn modelId="{84240D25-EDC8-494B-8D01-74778535A498}" type="presParOf" srcId="{1030C6EA-88D5-44D6-8CCF-318F9A1834E4}" destId="{144DC2DF-D3B9-4D2D-A1FC-262445C40D16}" srcOrd="0" destOrd="0" presId="urn:microsoft.com/office/officeart/2005/8/layout/orgChart1"/>
    <dgm:cxn modelId="{8BA6EC57-C98D-43BC-B8D3-931F55A4168C}" type="presParOf" srcId="{1030C6EA-88D5-44D6-8CCF-318F9A1834E4}" destId="{F4D4C12A-7786-4B4F-8931-F126668091FC}" srcOrd="1" destOrd="0" presId="urn:microsoft.com/office/officeart/2005/8/layout/orgChart1"/>
    <dgm:cxn modelId="{F55B5FD6-896C-4FE0-BC61-64E9C59A4405}" type="presParOf" srcId="{16104D7C-7AE9-4060-A23C-E668763DC717}" destId="{B1F8237C-83E9-40E5-9E16-1254E06AFACE}" srcOrd="1" destOrd="0" presId="urn:microsoft.com/office/officeart/2005/8/layout/orgChart1"/>
    <dgm:cxn modelId="{33BD3398-1053-44BE-A494-37D9A6B5E919}" type="presParOf" srcId="{B1F8237C-83E9-40E5-9E16-1254E06AFACE}" destId="{D637FBD7-7A97-4AB4-9811-CCD4760DCEE2}" srcOrd="0" destOrd="0" presId="urn:microsoft.com/office/officeart/2005/8/layout/orgChart1"/>
    <dgm:cxn modelId="{E587AE53-316A-42F2-B170-3BD7FE8A055A}" type="presParOf" srcId="{B1F8237C-83E9-40E5-9E16-1254E06AFACE}" destId="{41672118-EB16-4596-A407-8487F84B0CF0}" srcOrd="1" destOrd="0" presId="urn:microsoft.com/office/officeart/2005/8/layout/orgChart1"/>
    <dgm:cxn modelId="{C908E54F-74C8-4F46-B1C5-167F85706018}" type="presParOf" srcId="{41672118-EB16-4596-A407-8487F84B0CF0}" destId="{20BB4B02-527D-4448-9DF5-3CF00ABCBC2C}" srcOrd="0" destOrd="0" presId="urn:microsoft.com/office/officeart/2005/8/layout/orgChart1"/>
    <dgm:cxn modelId="{DB6B123E-1416-42E4-A174-5FBAB36C0C53}" type="presParOf" srcId="{20BB4B02-527D-4448-9DF5-3CF00ABCBC2C}" destId="{B3942416-BE78-4530-9FCE-D01AC1B5F33A}" srcOrd="0" destOrd="0" presId="urn:microsoft.com/office/officeart/2005/8/layout/orgChart1"/>
    <dgm:cxn modelId="{CFFF973E-E6B1-4581-A74D-0F4504135DAB}" type="presParOf" srcId="{20BB4B02-527D-4448-9DF5-3CF00ABCBC2C}" destId="{C961A8E7-7CF6-4ED3-9846-EDC787DAEFC0}" srcOrd="1" destOrd="0" presId="urn:microsoft.com/office/officeart/2005/8/layout/orgChart1"/>
    <dgm:cxn modelId="{2736D9E9-81DF-4DA0-B8A8-9CFA4E5F72D2}" type="presParOf" srcId="{41672118-EB16-4596-A407-8487F84B0CF0}" destId="{FDC74174-22BB-4586-916E-CC4319AC7BD4}" srcOrd="1" destOrd="0" presId="urn:microsoft.com/office/officeart/2005/8/layout/orgChart1"/>
    <dgm:cxn modelId="{8E879EE7-95D2-4C40-91BE-C21139B73E5E}" type="presParOf" srcId="{41672118-EB16-4596-A407-8487F84B0CF0}" destId="{E5F35AFD-EEFB-44C2-A779-76A5A4FC1A21}" srcOrd="2" destOrd="0" presId="urn:microsoft.com/office/officeart/2005/8/layout/orgChart1"/>
    <dgm:cxn modelId="{6465C8D8-50E8-4B03-BA2E-1C28FF2DD466}" type="presParOf" srcId="{16104D7C-7AE9-4060-A23C-E668763DC717}" destId="{EA5804CF-30BB-49E2-9EBB-B9E02C26D22D}" srcOrd="2" destOrd="0" presId="urn:microsoft.com/office/officeart/2005/8/layout/orgChart1"/>
    <dgm:cxn modelId="{539A91E8-57DD-4D8E-95E6-6345FE76E72E}" type="presParOf" srcId="{06452385-571D-4F94-B042-67D8E29F6398}" destId="{3B3D8256-893B-4B1C-849B-134DD6497BAD}" srcOrd="2" destOrd="0" presId="urn:microsoft.com/office/officeart/2005/8/layout/orgChart1"/>
    <dgm:cxn modelId="{84B45FD8-11B3-4021-B1AF-E5C5993E9916}" type="presParOf" srcId="{4BE70915-3E07-4E4D-9ABD-79B184BBC3EB}" destId="{72C6744D-4E38-45A0-B68A-054039654766}" srcOrd="10" destOrd="0" presId="urn:microsoft.com/office/officeart/2005/8/layout/orgChart1"/>
    <dgm:cxn modelId="{422A2FA5-2D0B-4324-87DE-D4232B01732E}" type="presParOf" srcId="{4BE70915-3E07-4E4D-9ABD-79B184BBC3EB}" destId="{25A5F881-7615-4224-A80A-C83D076DAD01}" srcOrd="11" destOrd="0" presId="urn:microsoft.com/office/officeart/2005/8/layout/orgChart1"/>
    <dgm:cxn modelId="{85237B55-953C-4276-AE66-950307FB0324}" type="presParOf" srcId="{25A5F881-7615-4224-A80A-C83D076DAD01}" destId="{7EE9B651-2DD1-42E7-B056-0620835E6094}" srcOrd="0" destOrd="0" presId="urn:microsoft.com/office/officeart/2005/8/layout/orgChart1"/>
    <dgm:cxn modelId="{BE04E249-527D-4471-9760-F5764765E717}" type="presParOf" srcId="{7EE9B651-2DD1-42E7-B056-0620835E6094}" destId="{E998BA52-7FFF-49D9-84CC-D114A01CF48B}" srcOrd="0" destOrd="0" presId="urn:microsoft.com/office/officeart/2005/8/layout/orgChart1"/>
    <dgm:cxn modelId="{BEBD956D-0BB4-4287-9A7D-9DDA6970E50D}" type="presParOf" srcId="{7EE9B651-2DD1-42E7-B056-0620835E6094}" destId="{EFF37C17-BF29-4663-B527-ECAD3E7293DC}" srcOrd="1" destOrd="0" presId="urn:microsoft.com/office/officeart/2005/8/layout/orgChart1"/>
    <dgm:cxn modelId="{B5765E94-B8AF-4DF9-B656-49C957CD23B1}" type="presParOf" srcId="{25A5F881-7615-4224-A80A-C83D076DAD01}" destId="{1A7659F9-3DDC-46B4-ABC3-2C5658AC8DFE}" srcOrd="1" destOrd="0" presId="urn:microsoft.com/office/officeart/2005/8/layout/orgChart1"/>
    <dgm:cxn modelId="{91F8AFAF-6A4D-4092-AD0F-D9D363E9071C}" type="presParOf" srcId="{1A7659F9-3DDC-46B4-ABC3-2C5658AC8DFE}" destId="{7F07F0E7-A73D-4B31-B9D1-CE774D046904}" srcOrd="0" destOrd="0" presId="urn:microsoft.com/office/officeart/2005/8/layout/orgChart1"/>
    <dgm:cxn modelId="{134F384B-0B8B-4550-BC08-F39E80730AEA}" type="presParOf" srcId="{1A7659F9-3DDC-46B4-ABC3-2C5658AC8DFE}" destId="{62C2B930-8E54-4D94-B060-42C18E845A1E}" srcOrd="1" destOrd="0" presId="urn:microsoft.com/office/officeart/2005/8/layout/orgChart1"/>
    <dgm:cxn modelId="{281F435C-0354-4FA7-A51D-BC9375558883}" type="presParOf" srcId="{62C2B930-8E54-4D94-B060-42C18E845A1E}" destId="{F4C36B6E-3B6C-4E32-AC31-CAEA92C7E923}" srcOrd="0" destOrd="0" presId="urn:microsoft.com/office/officeart/2005/8/layout/orgChart1"/>
    <dgm:cxn modelId="{1E9FCD59-F786-4EC2-9BB1-A166AC429BEF}" type="presParOf" srcId="{F4C36B6E-3B6C-4E32-AC31-CAEA92C7E923}" destId="{6229B029-D779-4FC1-A80A-DB6EC7F5C3A0}" srcOrd="0" destOrd="0" presId="urn:microsoft.com/office/officeart/2005/8/layout/orgChart1"/>
    <dgm:cxn modelId="{3D5F469D-9F53-4A23-8AE9-5921D9D8C982}" type="presParOf" srcId="{F4C36B6E-3B6C-4E32-AC31-CAEA92C7E923}" destId="{44E556CC-D52A-403A-9D89-4A0136D47369}" srcOrd="1" destOrd="0" presId="urn:microsoft.com/office/officeart/2005/8/layout/orgChart1"/>
    <dgm:cxn modelId="{F99A6BEC-331F-4B89-AAB7-D9BB91C35C09}" type="presParOf" srcId="{62C2B930-8E54-4D94-B060-42C18E845A1E}" destId="{3DFFC220-C014-401C-AFE3-CD949E4C939C}" srcOrd="1" destOrd="0" presId="urn:microsoft.com/office/officeart/2005/8/layout/orgChart1"/>
    <dgm:cxn modelId="{33875981-0331-4878-8911-BA0C0BE63800}" type="presParOf" srcId="{3DFFC220-C014-401C-AFE3-CD949E4C939C}" destId="{5F40973C-EFAD-4DBC-B9D8-07A3E91C068D}" srcOrd="0" destOrd="0" presId="urn:microsoft.com/office/officeart/2005/8/layout/orgChart1"/>
    <dgm:cxn modelId="{252EDF5A-0F1C-41DD-A3A0-E5A5BCB612A1}" type="presParOf" srcId="{3DFFC220-C014-401C-AFE3-CD949E4C939C}" destId="{490A43D6-A574-46E2-8616-1BE60DA05C07}" srcOrd="1" destOrd="0" presId="urn:microsoft.com/office/officeart/2005/8/layout/orgChart1"/>
    <dgm:cxn modelId="{D6BA1E4C-9F0A-4BA5-9274-B697DF86BBDF}" type="presParOf" srcId="{490A43D6-A574-46E2-8616-1BE60DA05C07}" destId="{253B2BA1-5E57-4B85-90D2-16C2D26078FF}" srcOrd="0" destOrd="0" presId="urn:microsoft.com/office/officeart/2005/8/layout/orgChart1"/>
    <dgm:cxn modelId="{75264BE7-1ECE-45DD-927A-9E042373E755}" type="presParOf" srcId="{253B2BA1-5E57-4B85-90D2-16C2D26078FF}" destId="{5CE8AF5B-A4CB-48CC-A26F-0E03E5233953}" srcOrd="0" destOrd="0" presId="urn:microsoft.com/office/officeart/2005/8/layout/orgChart1"/>
    <dgm:cxn modelId="{A9BB4A30-87AB-4555-A3F3-235BBE9C83E0}" type="presParOf" srcId="{253B2BA1-5E57-4B85-90D2-16C2D26078FF}" destId="{BEF68426-484B-42A2-B113-96E3A3480057}" srcOrd="1" destOrd="0" presId="urn:microsoft.com/office/officeart/2005/8/layout/orgChart1"/>
    <dgm:cxn modelId="{4980BF80-293E-44E5-920F-D47AECCA4ED9}" type="presParOf" srcId="{490A43D6-A574-46E2-8616-1BE60DA05C07}" destId="{03D51813-D9BC-4602-9B29-B5C28914D574}" srcOrd="1" destOrd="0" presId="urn:microsoft.com/office/officeart/2005/8/layout/orgChart1"/>
    <dgm:cxn modelId="{33D4E0C6-F2F6-4E9B-B2D0-7EAFABC15B6E}" type="presParOf" srcId="{490A43D6-A574-46E2-8616-1BE60DA05C07}" destId="{3EF0E9AA-F03D-447E-96BF-24B62732028C}" srcOrd="2" destOrd="0" presId="urn:microsoft.com/office/officeart/2005/8/layout/orgChart1"/>
    <dgm:cxn modelId="{CF80C3F1-3FBC-4172-9681-472E5ED916ED}" type="presParOf" srcId="{62C2B930-8E54-4D94-B060-42C18E845A1E}" destId="{CF2763CD-49D2-4E83-B36D-5516B76CE74F}" srcOrd="2" destOrd="0" presId="urn:microsoft.com/office/officeart/2005/8/layout/orgChart1"/>
    <dgm:cxn modelId="{926264F9-DA8C-48BD-BDD2-91DAC818C4B7}" type="presParOf" srcId="{25A5F881-7615-4224-A80A-C83D076DAD01}" destId="{9E35D173-49EF-45F9-9D74-05F574ED3437}" srcOrd="2" destOrd="0" presId="urn:microsoft.com/office/officeart/2005/8/layout/orgChart1"/>
    <dgm:cxn modelId="{5E1780A9-7B1D-466F-BAB9-476488955CE5}" type="presParOf" srcId="{9CF4FFF8-ADBD-4746-80C9-DAE53345FB83}" destId="{5DE35B34-CDB8-4738-87F2-18024E92A165}" srcOrd="2" destOrd="0" presId="urn:microsoft.com/office/officeart/2005/8/layout/orgChart1"/>
    <dgm:cxn modelId="{53E892D7-6599-42DB-B888-DB3C14A16AF7}" type="presParOf" srcId="{5DE35B34-CDB8-4738-87F2-18024E92A165}" destId="{160BC5C5-C535-40AE-BD1E-9EE59CD03853}" srcOrd="0" destOrd="0" presId="urn:microsoft.com/office/officeart/2005/8/layout/orgChart1"/>
    <dgm:cxn modelId="{E2A1A078-A178-4247-B710-EBD02A42E769}" type="presParOf" srcId="{5DE35B34-CDB8-4738-87F2-18024E92A165}" destId="{00BDB145-7859-4CDE-86EB-8288C79E285A}" srcOrd="1" destOrd="0" presId="urn:microsoft.com/office/officeart/2005/8/layout/orgChart1"/>
    <dgm:cxn modelId="{067ED280-1369-4377-99AE-A72823462AE9}" type="presParOf" srcId="{00BDB145-7859-4CDE-86EB-8288C79E285A}" destId="{28F0508B-1B2E-4230-8495-869E686A8DB3}" srcOrd="0" destOrd="0" presId="urn:microsoft.com/office/officeart/2005/8/layout/orgChart1"/>
    <dgm:cxn modelId="{F891C282-B163-4D8C-8DA6-1CC6E3EF19A3}" type="presParOf" srcId="{28F0508B-1B2E-4230-8495-869E686A8DB3}" destId="{90A68CE5-AE3B-469C-97B7-45E37CCE9D65}" srcOrd="0" destOrd="0" presId="urn:microsoft.com/office/officeart/2005/8/layout/orgChart1"/>
    <dgm:cxn modelId="{48B2FBAD-4B27-44E3-9FEA-7357127B54C6}" type="presParOf" srcId="{28F0508B-1B2E-4230-8495-869E686A8DB3}" destId="{FA3E9C16-6A03-4CFB-BBC4-5709F0CEB758}" srcOrd="1" destOrd="0" presId="urn:microsoft.com/office/officeart/2005/8/layout/orgChart1"/>
    <dgm:cxn modelId="{BF009BB6-4337-4032-A56E-1BB5B6917056}" type="presParOf" srcId="{00BDB145-7859-4CDE-86EB-8288C79E285A}" destId="{FE206F4F-FC03-4941-8A3F-0F9797570396}" srcOrd="1" destOrd="0" presId="urn:microsoft.com/office/officeart/2005/8/layout/orgChart1"/>
    <dgm:cxn modelId="{DAAC19CB-755C-4EB8-98F4-9553C6DBF866}" type="presParOf" srcId="{00BDB145-7859-4CDE-86EB-8288C79E285A}" destId="{7F964439-5F72-48C7-88B0-B814A4415247}"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5CDB150-3FB1-4041-8914-AB7F03063B99}"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GB"/>
        </a:p>
      </dgm:t>
    </dgm:pt>
    <dgm:pt modelId="{106CE17C-0DBE-48C8-9EB8-8ABDA5429D7E}">
      <dgm:prSet phldrT="[Text]"/>
      <dgm:spPr/>
      <dgm:t>
        <a:bodyPr/>
        <a:lstStyle/>
        <a:p>
          <a:r>
            <a:rPr lang="en-GB" dirty="0"/>
            <a:t>Stratum</a:t>
          </a:r>
        </a:p>
        <a:p>
          <a:r>
            <a:rPr lang="en-GB" dirty="0"/>
            <a:t>Entity with best estimate shape</a:t>
          </a:r>
        </a:p>
      </dgm:t>
    </dgm:pt>
    <dgm:pt modelId="{2642BD23-D208-4499-A52F-E005567D5FA1}" type="parTrans" cxnId="{EA2B8D2C-E435-4FD7-9E08-D607943908D1}">
      <dgm:prSet/>
      <dgm:spPr/>
      <dgm:t>
        <a:bodyPr/>
        <a:lstStyle/>
        <a:p>
          <a:endParaRPr lang="en-GB"/>
        </a:p>
      </dgm:t>
    </dgm:pt>
    <dgm:pt modelId="{CB0E4BE3-AF85-44DB-915E-B63E2217E0AA}" type="sibTrans" cxnId="{EA2B8D2C-E435-4FD7-9E08-D607943908D1}">
      <dgm:prSet/>
      <dgm:spPr/>
      <dgm:t>
        <a:bodyPr/>
        <a:lstStyle/>
        <a:p>
          <a:endParaRPr lang="en-GB"/>
        </a:p>
      </dgm:t>
    </dgm:pt>
    <dgm:pt modelId="{2BB867D4-3586-45BC-8E8D-A5944CE5704D}">
      <dgm:prSet phldrT="[Text]"/>
      <dgm:spPr/>
      <dgm:t>
        <a:bodyPr/>
        <a:lstStyle/>
        <a:p>
          <a:r>
            <a:rPr lang="en-GB" dirty="0"/>
            <a:t>Description of uncertainty</a:t>
          </a:r>
        </a:p>
      </dgm:t>
    </dgm:pt>
    <dgm:pt modelId="{612413BD-B9E5-4DB7-A96E-59A86971F053}" type="parTrans" cxnId="{4685F9D9-02FC-41B4-B4BB-DB0C6B408B6F}">
      <dgm:prSet/>
      <dgm:spPr/>
      <dgm:t>
        <a:bodyPr/>
        <a:lstStyle/>
        <a:p>
          <a:endParaRPr lang="en-GB"/>
        </a:p>
      </dgm:t>
    </dgm:pt>
    <dgm:pt modelId="{BFA2AC11-5FF5-44BB-AFEE-1CF8B3E9B857}" type="sibTrans" cxnId="{4685F9D9-02FC-41B4-B4BB-DB0C6B408B6F}">
      <dgm:prSet/>
      <dgm:spPr/>
      <dgm:t>
        <a:bodyPr/>
        <a:lstStyle/>
        <a:p>
          <a:endParaRPr lang="en-GB"/>
        </a:p>
      </dgm:t>
    </dgm:pt>
    <dgm:pt modelId="{05C18D50-6ACF-425E-98B4-AA7947740601}">
      <dgm:prSet phldrT="[Text]"/>
      <dgm:spPr/>
      <dgm:t>
        <a:bodyPr/>
        <a:lstStyle/>
        <a:p>
          <a:r>
            <a:rPr lang="en-GB" dirty="0"/>
            <a:t>General linear uncertainty XYZ</a:t>
          </a:r>
        </a:p>
      </dgm:t>
    </dgm:pt>
    <dgm:pt modelId="{0A3A564B-78DF-450D-9621-3F14E9F1A3E3}" type="parTrans" cxnId="{92B2B039-A270-4502-BC86-33D41BB0B05F}">
      <dgm:prSet/>
      <dgm:spPr/>
      <dgm:t>
        <a:bodyPr/>
        <a:lstStyle/>
        <a:p>
          <a:endParaRPr lang="en-GB"/>
        </a:p>
      </dgm:t>
    </dgm:pt>
    <dgm:pt modelId="{6036CFDC-7E90-412D-B540-395ACC9D9BD4}" type="sibTrans" cxnId="{92B2B039-A270-4502-BC86-33D41BB0B05F}">
      <dgm:prSet/>
      <dgm:spPr/>
      <dgm:t>
        <a:bodyPr/>
        <a:lstStyle/>
        <a:p>
          <a:endParaRPr lang="en-GB"/>
        </a:p>
      </dgm:t>
    </dgm:pt>
    <dgm:pt modelId="{56C6E579-E508-4D63-ACFC-82FDF5243363}">
      <dgm:prSet phldrT="[Text]"/>
      <dgm:spPr/>
      <dgm:t>
        <a:bodyPr/>
        <a:lstStyle/>
        <a:p>
          <a:r>
            <a:rPr lang="en-GB" i="1" dirty="0"/>
            <a:t>Horizontal XY uncertainty</a:t>
          </a:r>
        </a:p>
      </dgm:t>
    </dgm:pt>
    <dgm:pt modelId="{A55B36AB-75CB-4380-9573-714CEFF96B55}" type="parTrans" cxnId="{975C66F9-4093-40CA-8E04-E7CD03A9198C}">
      <dgm:prSet/>
      <dgm:spPr/>
      <dgm:t>
        <a:bodyPr/>
        <a:lstStyle/>
        <a:p>
          <a:endParaRPr lang="en-GB"/>
        </a:p>
      </dgm:t>
    </dgm:pt>
    <dgm:pt modelId="{70E23AE5-CF75-4EA0-8711-3337F574E48C}" type="sibTrans" cxnId="{975C66F9-4093-40CA-8E04-E7CD03A9198C}">
      <dgm:prSet/>
      <dgm:spPr/>
      <dgm:t>
        <a:bodyPr/>
        <a:lstStyle/>
        <a:p>
          <a:endParaRPr lang="en-GB"/>
        </a:p>
      </dgm:t>
    </dgm:pt>
    <dgm:pt modelId="{5251BE25-108D-4EDA-9A94-6EACE19CA724}">
      <dgm:prSet phldrT="[Text]"/>
      <dgm:spPr/>
      <dgm:t>
        <a:bodyPr/>
        <a:lstStyle/>
        <a:p>
          <a:r>
            <a:rPr lang="en-GB" i="1" dirty="0"/>
            <a:t>Orthogonal Y uncertainty</a:t>
          </a:r>
        </a:p>
      </dgm:t>
    </dgm:pt>
    <dgm:pt modelId="{E3094AED-2BE7-4008-8E7E-D011D75B26BC}" type="parTrans" cxnId="{D682CF7A-E35D-4F0F-85E1-8F9F8937E27C}">
      <dgm:prSet/>
      <dgm:spPr/>
      <dgm:t>
        <a:bodyPr/>
        <a:lstStyle/>
        <a:p>
          <a:endParaRPr lang="en-GB"/>
        </a:p>
      </dgm:t>
    </dgm:pt>
    <dgm:pt modelId="{62475C6F-BE12-4336-A879-2068E5D9E3C0}" type="sibTrans" cxnId="{D682CF7A-E35D-4F0F-85E1-8F9F8937E27C}">
      <dgm:prSet/>
      <dgm:spPr/>
      <dgm:t>
        <a:bodyPr/>
        <a:lstStyle/>
        <a:p>
          <a:endParaRPr lang="en-GB"/>
        </a:p>
      </dgm:t>
    </dgm:pt>
    <dgm:pt modelId="{806DC9B9-B16F-45EA-AA26-2497288D25F4}">
      <dgm:prSet phldrT="[Text]"/>
      <dgm:spPr/>
      <dgm:t>
        <a:bodyPr/>
        <a:lstStyle/>
        <a:p>
          <a:r>
            <a:rPr lang="en-GB" i="1" dirty="0"/>
            <a:t>Vertical Z uncertainty</a:t>
          </a:r>
        </a:p>
      </dgm:t>
    </dgm:pt>
    <dgm:pt modelId="{80E7D849-BEB8-4DAD-B67B-26B0D6D97E99}" type="parTrans" cxnId="{BACE8247-1033-435F-8946-7F00BC1C327C}">
      <dgm:prSet/>
      <dgm:spPr/>
      <dgm:t>
        <a:bodyPr/>
        <a:lstStyle/>
        <a:p>
          <a:endParaRPr lang="en-GB"/>
        </a:p>
      </dgm:t>
    </dgm:pt>
    <dgm:pt modelId="{1E413E85-F775-4A81-8903-9FAB2E3EB351}" type="sibTrans" cxnId="{BACE8247-1033-435F-8946-7F00BC1C327C}">
      <dgm:prSet/>
      <dgm:spPr/>
      <dgm:t>
        <a:bodyPr/>
        <a:lstStyle/>
        <a:p>
          <a:endParaRPr lang="en-GB"/>
        </a:p>
      </dgm:t>
    </dgm:pt>
    <dgm:pt modelId="{D44D0989-31C4-45DF-9EEA-E72C052D94C0}" type="pres">
      <dgm:prSet presAssocID="{B5CDB150-3FB1-4041-8914-AB7F03063B99}" presName="hierChild1" presStyleCnt="0">
        <dgm:presLayoutVars>
          <dgm:chPref val="1"/>
          <dgm:dir/>
          <dgm:animOne val="branch"/>
          <dgm:animLvl val="lvl"/>
          <dgm:resizeHandles/>
        </dgm:presLayoutVars>
      </dgm:prSet>
      <dgm:spPr/>
    </dgm:pt>
    <dgm:pt modelId="{DFADACCA-3D49-4002-B67C-51A4C2CAD089}" type="pres">
      <dgm:prSet presAssocID="{106CE17C-0DBE-48C8-9EB8-8ABDA5429D7E}" presName="hierRoot1" presStyleCnt="0"/>
      <dgm:spPr/>
    </dgm:pt>
    <dgm:pt modelId="{B9341051-6B5D-4AF5-A36A-BAE568C99DB4}" type="pres">
      <dgm:prSet presAssocID="{106CE17C-0DBE-48C8-9EB8-8ABDA5429D7E}" presName="composite" presStyleCnt="0"/>
      <dgm:spPr/>
    </dgm:pt>
    <dgm:pt modelId="{645800E2-F10F-4752-AB5B-889587056826}" type="pres">
      <dgm:prSet presAssocID="{106CE17C-0DBE-48C8-9EB8-8ABDA5429D7E}" presName="background" presStyleLbl="node0" presStyleIdx="0" presStyleCnt="1"/>
      <dgm:spPr/>
    </dgm:pt>
    <dgm:pt modelId="{0431AD0B-FD46-45B3-A4B3-6E9DF1729DFC}" type="pres">
      <dgm:prSet presAssocID="{106CE17C-0DBE-48C8-9EB8-8ABDA5429D7E}" presName="text" presStyleLbl="fgAcc0" presStyleIdx="0" presStyleCnt="1">
        <dgm:presLayoutVars>
          <dgm:chPref val="3"/>
        </dgm:presLayoutVars>
      </dgm:prSet>
      <dgm:spPr/>
    </dgm:pt>
    <dgm:pt modelId="{EE56A9A8-C272-4D85-8A1B-9A9522613356}" type="pres">
      <dgm:prSet presAssocID="{106CE17C-0DBE-48C8-9EB8-8ABDA5429D7E}" presName="hierChild2" presStyleCnt="0"/>
      <dgm:spPr/>
    </dgm:pt>
    <dgm:pt modelId="{1569167A-FB8C-4623-8330-E841BCEB8350}" type="pres">
      <dgm:prSet presAssocID="{612413BD-B9E5-4DB7-A96E-59A86971F053}" presName="Name10" presStyleLbl="parChTrans1D2" presStyleIdx="0" presStyleCnt="2"/>
      <dgm:spPr/>
    </dgm:pt>
    <dgm:pt modelId="{EB420875-7138-4603-808F-1392A39523EF}" type="pres">
      <dgm:prSet presAssocID="{2BB867D4-3586-45BC-8E8D-A5944CE5704D}" presName="hierRoot2" presStyleCnt="0"/>
      <dgm:spPr/>
    </dgm:pt>
    <dgm:pt modelId="{05275AC3-848F-4629-B22E-48D3B5178EDB}" type="pres">
      <dgm:prSet presAssocID="{2BB867D4-3586-45BC-8E8D-A5944CE5704D}" presName="composite2" presStyleCnt="0"/>
      <dgm:spPr/>
    </dgm:pt>
    <dgm:pt modelId="{28E6805E-11C5-403F-9CA7-578487665B65}" type="pres">
      <dgm:prSet presAssocID="{2BB867D4-3586-45BC-8E8D-A5944CE5704D}" presName="background2" presStyleLbl="node2" presStyleIdx="0" presStyleCnt="2"/>
      <dgm:spPr/>
    </dgm:pt>
    <dgm:pt modelId="{057295FB-1BB9-406B-A945-D447CDFC0166}" type="pres">
      <dgm:prSet presAssocID="{2BB867D4-3586-45BC-8E8D-A5944CE5704D}" presName="text2" presStyleLbl="fgAcc2" presStyleIdx="0" presStyleCnt="2">
        <dgm:presLayoutVars>
          <dgm:chPref val="3"/>
        </dgm:presLayoutVars>
      </dgm:prSet>
      <dgm:spPr/>
    </dgm:pt>
    <dgm:pt modelId="{9200BB02-76D6-476B-A692-F23C9BE86EB3}" type="pres">
      <dgm:prSet presAssocID="{2BB867D4-3586-45BC-8E8D-A5944CE5704D}" presName="hierChild3" presStyleCnt="0"/>
      <dgm:spPr/>
    </dgm:pt>
    <dgm:pt modelId="{1E1FFA66-CC8D-437B-BAC4-5C3A4356F0C8}" type="pres">
      <dgm:prSet presAssocID="{0A3A564B-78DF-450D-9621-3F14E9F1A3E3}" presName="Name10" presStyleLbl="parChTrans1D2" presStyleIdx="1" presStyleCnt="2"/>
      <dgm:spPr/>
    </dgm:pt>
    <dgm:pt modelId="{DC86E8CC-DA3F-4CF6-8A05-72E0622A3855}" type="pres">
      <dgm:prSet presAssocID="{05C18D50-6ACF-425E-98B4-AA7947740601}" presName="hierRoot2" presStyleCnt="0"/>
      <dgm:spPr/>
    </dgm:pt>
    <dgm:pt modelId="{5CC5B844-BCF4-4182-AA94-8F9671F5AF4F}" type="pres">
      <dgm:prSet presAssocID="{05C18D50-6ACF-425E-98B4-AA7947740601}" presName="composite2" presStyleCnt="0"/>
      <dgm:spPr/>
    </dgm:pt>
    <dgm:pt modelId="{47B7F733-FCFA-463F-999A-5DBD25642F02}" type="pres">
      <dgm:prSet presAssocID="{05C18D50-6ACF-425E-98B4-AA7947740601}" presName="background2" presStyleLbl="node2" presStyleIdx="1" presStyleCnt="2"/>
      <dgm:spPr/>
    </dgm:pt>
    <dgm:pt modelId="{6D821610-73B7-4261-9778-24AD91D1F05A}" type="pres">
      <dgm:prSet presAssocID="{05C18D50-6ACF-425E-98B4-AA7947740601}" presName="text2" presStyleLbl="fgAcc2" presStyleIdx="1" presStyleCnt="2">
        <dgm:presLayoutVars>
          <dgm:chPref val="3"/>
        </dgm:presLayoutVars>
      </dgm:prSet>
      <dgm:spPr/>
    </dgm:pt>
    <dgm:pt modelId="{53231284-A6C4-417F-9D98-0E06335F1192}" type="pres">
      <dgm:prSet presAssocID="{05C18D50-6ACF-425E-98B4-AA7947740601}" presName="hierChild3" presStyleCnt="0"/>
      <dgm:spPr/>
    </dgm:pt>
    <dgm:pt modelId="{22204EA4-BA15-49E1-9098-20D27A1A7593}" type="pres">
      <dgm:prSet presAssocID="{A55B36AB-75CB-4380-9573-714CEFF96B55}" presName="Name17" presStyleLbl="parChTrans1D3" presStyleIdx="0" presStyleCnt="3"/>
      <dgm:spPr/>
    </dgm:pt>
    <dgm:pt modelId="{9F7F3EEF-9E6F-4C9F-9A9A-FD6DB195B1BB}" type="pres">
      <dgm:prSet presAssocID="{56C6E579-E508-4D63-ACFC-82FDF5243363}" presName="hierRoot3" presStyleCnt="0"/>
      <dgm:spPr/>
    </dgm:pt>
    <dgm:pt modelId="{4A83E980-49A7-45F4-82C2-6EB532D32B29}" type="pres">
      <dgm:prSet presAssocID="{56C6E579-E508-4D63-ACFC-82FDF5243363}" presName="composite3" presStyleCnt="0"/>
      <dgm:spPr/>
    </dgm:pt>
    <dgm:pt modelId="{B72A0D79-A1DA-43A2-A967-DDFB27D64473}" type="pres">
      <dgm:prSet presAssocID="{56C6E579-E508-4D63-ACFC-82FDF5243363}" presName="background3" presStyleLbl="node3" presStyleIdx="0" presStyleCnt="3"/>
      <dgm:spPr/>
    </dgm:pt>
    <dgm:pt modelId="{0C4C1952-467C-4D21-804E-DDE4E97A70C7}" type="pres">
      <dgm:prSet presAssocID="{56C6E579-E508-4D63-ACFC-82FDF5243363}" presName="text3" presStyleLbl="fgAcc3" presStyleIdx="0" presStyleCnt="3">
        <dgm:presLayoutVars>
          <dgm:chPref val="3"/>
        </dgm:presLayoutVars>
      </dgm:prSet>
      <dgm:spPr/>
    </dgm:pt>
    <dgm:pt modelId="{625E9FAF-2F2F-403F-A865-35A066E72EF8}" type="pres">
      <dgm:prSet presAssocID="{56C6E579-E508-4D63-ACFC-82FDF5243363}" presName="hierChild4" presStyleCnt="0"/>
      <dgm:spPr/>
    </dgm:pt>
    <dgm:pt modelId="{0B6FADBB-C345-43B7-8E87-3C0DB1E6E7F5}" type="pres">
      <dgm:prSet presAssocID="{E3094AED-2BE7-4008-8E7E-D011D75B26BC}" presName="Name17" presStyleLbl="parChTrans1D3" presStyleIdx="1" presStyleCnt="3"/>
      <dgm:spPr/>
    </dgm:pt>
    <dgm:pt modelId="{AD0AAD2F-F7C9-4DD6-9722-32F5093982B9}" type="pres">
      <dgm:prSet presAssocID="{5251BE25-108D-4EDA-9A94-6EACE19CA724}" presName="hierRoot3" presStyleCnt="0"/>
      <dgm:spPr/>
    </dgm:pt>
    <dgm:pt modelId="{E7F54D53-8EA6-46FD-B08B-B4CE2DE7ED10}" type="pres">
      <dgm:prSet presAssocID="{5251BE25-108D-4EDA-9A94-6EACE19CA724}" presName="composite3" presStyleCnt="0"/>
      <dgm:spPr/>
    </dgm:pt>
    <dgm:pt modelId="{C3A78B1D-E484-41A2-8B6A-F78941B0EC74}" type="pres">
      <dgm:prSet presAssocID="{5251BE25-108D-4EDA-9A94-6EACE19CA724}" presName="background3" presStyleLbl="node3" presStyleIdx="1" presStyleCnt="3"/>
      <dgm:spPr/>
    </dgm:pt>
    <dgm:pt modelId="{67DCB629-8447-4A56-B049-4D94A2D6F8E0}" type="pres">
      <dgm:prSet presAssocID="{5251BE25-108D-4EDA-9A94-6EACE19CA724}" presName="text3" presStyleLbl="fgAcc3" presStyleIdx="1" presStyleCnt="3">
        <dgm:presLayoutVars>
          <dgm:chPref val="3"/>
        </dgm:presLayoutVars>
      </dgm:prSet>
      <dgm:spPr/>
    </dgm:pt>
    <dgm:pt modelId="{FB5AB0DE-3190-4431-9CC2-57F5CCD54BA4}" type="pres">
      <dgm:prSet presAssocID="{5251BE25-108D-4EDA-9A94-6EACE19CA724}" presName="hierChild4" presStyleCnt="0"/>
      <dgm:spPr/>
    </dgm:pt>
    <dgm:pt modelId="{931A7470-9A47-477F-81D6-005DBF836D92}" type="pres">
      <dgm:prSet presAssocID="{80E7D849-BEB8-4DAD-B67B-26B0D6D97E99}" presName="Name17" presStyleLbl="parChTrans1D3" presStyleIdx="2" presStyleCnt="3"/>
      <dgm:spPr/>
    </dgm:pt>
    <dgm:pt modelId="{7422C4D3-8BD6-4991-BD17-73BBB45319D2}" type="pres">
      <dgm:prSet presAssocID="{806DC9B9-B16F-45EA-AA26-2497288D25F4}" presName="hierRoot3" presStyleCnt="0"/>
      <dgm:spPr/>
    </dgm:pt>
    <dgm:pt modelId="{497C410B-DB94-4FA5-A9EC-6B09ED6178A3}" type="pres">
      <dgm:prSet presAssocID="{806DC9B9-B16F-45EA-AA26-2497288D25F4}" presName="composite3" presStyleCnt="0"/>
      <dgm:spPr/>
    </dgm:pt>
    <dgm:pt modelId="{3F1A1884-33E9-413E-A751-4AC096346398}" type="pres">
      <dgm:prSet presAssocID="{806DC9B9-B16F-45EA-AA26-2497288D25F4}" presName="background3" presStyleLbl="node3" presStyleIdx="2" presStyleCnt="3"/>
      <dgm:spPr/>
    </dgm:pt>
    <dgm:pt modelId="{8AAE6787-6C28-44B3-8768-B408978722C6}" type="pres">
      <dgm:prSet presAssocID="{806DC9B9-B16F-45EA-AA26-2497288D25F4}" presName="text3" presStyleLbl="fgAcc3" presStyleIdx="2" presStyleCnt="3">
        <dgm:presLayoutVars>
          <dgm:chPref val="3"/>
        </dgm:presLayoutVars>
      </dgm:prSet>
      <dgm:spPr/>
    </dgm:pt>
    <dgm:pt modelId="{2D5B42C9-C4E5-4984-A9A2-AC346037CA89}" type="pres">
      <dgm:prSet presAssocID="{806DC9B9-B16F-45EA-AA26-2497288D25F4}" presName="hierChild4" presStyleCnt="0"/>
      <dgm:spPr/>
    </dgm:pt>
  </dgm:ptLst>
  <dgm:cxnLst>
    <dgm:cxn modelId="{39E75300-01AA-4978-8D11-2323D4A91FFE}" type="presOf" srcId="{2BB867D4-3586-45BC-8E8D-A5944CE5704D}" destId="{057295FB-1BB9-406B-A945-D447CDFC0166}" srcOrd="0" destOrd="0" presId="urn:microsoft.com/office/officeart/2005/8/layout/hierarchy1"/>
    <dgm:cxn modelId="{10ADCF27-D00F-4133-AF46-C76811D0B3A0}" type="presOf" srcId="{5251BE25-108D-4EDA-9A94-6EACE19CA724}" destId="{67DCB629-8447-4A56-B049-4D94A2D6F8E0}" srcOrd="0" destOrd="0" presId="urn:microsoft.com/office/officeart/2005/8/layout/hierarchy1"/>
    <dgm:cxn modelId="{E9205529-A78C-4579-B98A-D362E3853C3D}" type="presOf" srcId="{806DC9B9-B16F-45EA-AA26-2497288D25F4}" destId="{8AAE6787-6C28-44B3-8768-B408978722C6}" srcOrd="0" destOrd="0" presId="urn:microsoft.com/office/officeart/2005/8/layout/hierarchy1"/>
    <dgm:cxn modelId="{EA2B8D2C-E435-4FD7-9E08-D607943908D1}" srcId="{B5CDB150-3FB1-4041-8914-AB7F03063B99}" destId="{106CE17C-0DBE-48C8-9EB8-8ABDA5429D7E}" srcOrd="0" destOrd="0" parTransId="{2642BD23-D208-4499-A52F-E005567D5FA1}" sibTransId="{CB0E4BE3-AF85-44DB-915E-B63E2217E0AA}"/>
    <dgm:cxn modelId="{92B2B039-A270-4502-BC86-33D41BB0B05F}" srcId="{106CE17C-0DBE-48C8-9EB8-8ABDA5429D7E}" destId="{05C18D50-6ACF-425E-98B4-AA7947740601}" srcOrd="1" destOrd="0" parTransId="{0A3A564B-78DF-450D-9621-3F14E9F1A3E3}" sibTransId="{6036CFDC-7E90-412D-B540-395ACC9D9BD4}"/>
    <dgm:cxn modelId="{D76AE364-D65E-4A25-87FB-8508F5153739}" type="presOf" srcId="{56C6E579-E508-4D63-ACFC-82FDF5243363}" destId="{0C4C1952-467C-4D21-804E-DDE4E97A70C7}" srcOrd="0" destOrd="0" presId="urn:microsoft.com/office/officeart/2005/8/layout/hierarchy1"/>
    <dgm:cxn modelId="{C8707D45-DA6D-4E39-8F08-6BE3AFBAC5B4}" type="presOf" srcId="{B5CDB150-3FB1-4041-8914-AB7F03063B99}" destId="{D44D0989-31C4-45DF-9EEA-E72C052D94C0}" srcOrd="0" destOrd="0" presId="urn:microsoft.com/office/officeart/2005/8/layout/hierarchy1"/>
    <dgm:cxn modelId="{BACE8247-1033-435F-8946-7F00BC1C327C}" srcId="{05C18D50-6ACF-425E-98B4-AA7947740601}" destId="{806DC9B9-B16F-45EA-AA26-2497288D25F4}" srcOrd="2" destOrd="0" parTransId="{80E7D849-BEB8-4DAD-B67B-26B0D6D97E99}" sibTransId="{1E413E85-F775-4A81-8903-9FAB2E3EB351}"/>
    <dgm:cxn modelId="{C08E0769-DDE9-4A5A-9CFC-2AF9B9E7AF8F}" type="presOf" srcId="{A55B36AB-75CB-4380-9573-714CEFF96B55}" destId="{22204EA4-BA15-49E1-9098-20D27A1A7593}" srcOrd="0" destOrd="0" presId="urn:microsoft.com/office/officeart/2005/8/layout/hierarchy1"/>
    <dgm:cxn modelId="{DE14507A-F56E-4AFA-B9DF-20E949772821}" type="presOf" srcId="{0A3A564B-78DF-450D-9621-3F14E9F1A3E3}" destId="{1E1FFA66-CC8D-437B-BAC4-5C3A4356F0C8}" srcOrd="0" destOrd="0" presId="urn:microsoft.com/office/officeart/2005/8/layout/hierarchy1"/>
    <dgm:cxn modelId="{D682CF7A-E35D-4F0F-85E1-8F9F8937E27C}" srcId="{05C18D50-6ACF-425E-98B4-AA7947740601}" destId="{5251BE25-108D-4EDA-9A94-6EACE19CA724}" srcOrd="1" destOrd="0" parTransId="{E3094AED-2BE7-4008-8E7E-D011D75B26BC}" sibTransId="{62475C6F-BE12-4336-A879-2068E5D9E3C0}"/>
    <dgm:cxn modelId="{C1606598-3CD0-4FF0-B351-95D99DAABAA4}" type="presOf" srcId="{106CE17C-0DBE-48C8-9EB8-8ABDA5429D7E}" destId="{0431AD0B-FD46-45B3-A4B3-6E9DF1729DFC}" srcOrd="0" destOrd="0" presId="urn:microsoft.com/office/officeart/2005/8/layout/hierarchy1"/>
    <dgm:cxn modelId="{44B36D9F-AD91-4D8F-914A-B396BE7B4D75}" type="presOf" srcId="{05C18D50-6ACF-425E-98B4-AA7947740601}" destId="{6D821610-73B7-4261-9778-24AD91D1F05A}" srcOrd="0" destOrd="0" presId="urn:microsoft.com/office/officeart/2005/8/layout/hierarchy1"/>
    <dgm:cxn modelId="{135EF4B3-4F0D-47D4-A7E0-1DA3CD094B77}" type="presOf" srcId="{80E7D849-BEB8-4DAD-B67B-26B0D6D97E99}" destId="{931A7470-9A47-477F-81D6-005DBF836D92}" srcOrd="0" destOrd="0" presId="urn:microsoft.com/office/officeart/2005/8/layout/hierarchy1"/>
    <dgm:cxn modelId="{4685F9D9-02FC-41B4-B4BB-DB0C6B408B6F}" srcId="{106CE17C-0DBE-48C8-9EB8-8ABDA5429D7E}" destId="{2BB867D4-3586-45BC-8E8D-A5944CE5704D}" srcOrd="0" destOrd="0" parTransId="{612413BD-B9E5-4DB7-A96E-59A86971F053}" sibTransId="{BFA2AC11-5FF5-44BB-AFEE-1CF8B3E9B857}"/>
    <dgm:cxn modelId="{D60DA0DA-9E6C-4EA3-AD79-7906852A42FE}" type="presOf" srcId="{E3094AED-2BE7-4008-8E7E-D011D75B26BC}" destId="{0B6FADBB-C345-43B7-8E87-3C0DB1E6E7F5}" srcOrd="0" destOrd="0" presId="urn:microsoft.com/office/officeart/2005/8/layout/hierarchy1"/>
    <dgm:cxn modelId="{975C66F9-4093-40CA-8E04-E7CD03A9198C}" srcId="{05C18D50-6ACF-425E-98B4-AA7947740601}" destId="{56C6E579-E508-4D63-ACFC-82FDF5243363}" srcOrd="0" destOrd="0" parTransId="{A55B36AB-75CB-4380-9573-714CEFF96B55}" sibTransId="{70E23AE5-CF75-4EA0-8711-3337F574E48C}"/>
    <dgm:cxn modelId="{347865FD-3653-49E1-8EB8-A0EB43FF3788}" type="presOf" srcId="{612413BD-B9E5-4DB7-A96E-59A86971F053}" destId="{1569167A-FB8C-4623-8330-E841BCEB8350}" srcOrd="0" destOrd="0" presId="urn:microsoft.com/office/officeart/2005/8/layout/hierarchy1"/>
    <dgm:cxn modelId="{15B7D81A-57BF-4539-93F3-016EDC76F128}" type="presParOf" srcId="{D44D0989-31C4-45DF-9EEA-E72C052D94C0}" destId="{DFADACCA-3D49-4002-B67C-51A4C2CAD089}" srcOrd="0" destOrd="0" presId="urn:microsoft.com/office/officeart/2005/8/layout/hierarchy1"/>
    <dgm:cxn modelId="{C68A384B-4034-4FC5-B22A-D6225786356D}" type="presParOf" srcId="{DFADACCA-3D49-4002-B67C-51A4C2CAD089}" destId="{B9341051-6B5D-4AF5-A36A-BAE568C99DB4}" srcOrd="0" destOrd="0" presId="urn:microsoft.com/office/officeart/2005/8/layout/hierarchy1"/>
    <dgm:cxn modelId="{9723CD48-181B-4FA2-922E-34386E0791D3}" type="presParOf" srcId="{B9341051-6B5D-4AF5-A36A-BAE568C99DB4}" destId="{645800E2-F10F-4752-AB5B-889587056826}" srcOrd="0" destOrd="0" presId="urn:microsoft.com/office/officeart/2005/8/layout/hierarchy1"/>
    <dgm:cxn modelId="{95D6978F-4AD3-45B3-9451-74E2AB8165F8}" type="presParOf" srcId="{B9341051-6B5D-4AF5-A36A-BAE568C99DB4}" destId="{0431AD0B-FD46-45B3-A4B3-6E9DF1729DFC}" srcOrd="1" destOrd="0" presId="urn:microsoft.com/office/officeart/2005/8/layout/hierarchy1"/>
    <dgm:cxn modelId="{2F75CE3F-24D0-463B-91B1-E5AC7B8B24B9}" type="presParOf" srcId="{DFADACCA-3D49-4002-B67C-51A4C2CAD089}" destId="{EE56A9A8-C272-4D85-8A1B-9A9522613356}" srcOrd="1" destOrd="0" presId="urn:microsoft.com/office/officeart/2005/8/layout/hierarchy1"/>
    <dgm:cxn modelId="{1DB933A2-63FD-408F-94D2-ACDD7956D887}" type="presParOf" srcId="{EE56A9A8-C272-4D85-8A1B-9A9522613356}" destId="{1569167A-FB8C-4623-8330-E841BCEB8350}" srcOrd="0" destOrd="0" presId="urn:microsoft.com/office/officeart/2005/8/layout/hierarchy1"/>
    <dgm:cxn modelId="{5FD28C03-BDD7-409C-B784-7AB7CC5FBEB4}" type="presParOf" srcId="{EE56A9A8-C272-4D85-8A1B-9A9522613356}" destId="{EB420875-7138-4603-808F-1392A39523EF}" srcOrd="1" destOrd="0" presId="urn:microsoft.com/office/officeart/2005/8/layout/hierarchy1"/>
    <dgm:cxn modelId="{810A5B36-AA08-4819-8B60-BD96D6D3F284}" type="presParOf" srcId="{EB420875-7138-4603-808F-1392A39523EF}" destId="{05275AC3-848F-4629-B22E-48D3B5178EDB}" srcOrd="0" destOrd="0" presId="urn:microsoft.com/office/officeart/2005/8/layout/hierarchy1"/>
    <dgm:cxn modelId="{BF810290-10EA-490F-8D5C-6843CF281F0B}" type="presParOf" srcId="{05275AC3-848F-4629-B22E-48D3B5178EDB}" destId="{28E6805E-11C5-403F-9CA7-578487665B65}" srcOrd="0" destOrd="0" presId="urn:microsoft.com/office/officeart/2005/8/layout/hierarchy1"/>
    <dgm:cxn modelId="{5A03D1D8-CD60-4396-8013-5E47716A85D9}" type="presParOf" srcId="{05275AC3-848F-4629-B22E-48D3B5178EDB}" destId="{057295FB-1BB9-406B-A945-D447CDFC0166}" srcOrd="1" destOrd="0" presId="urn:microsoft.com/office/officeart/2005/8/layout/hierarchy1"/>
    <dgm:cxn modelId="{23910803-2116-45C7-BDF1-840317C747B3}" type="presParOf" srcId="{EB420875-7138-4603-808F-1392A39523EF}" destId="{9200BB02-76D6-476B-A692-F23C9BE86EB3}" srcOrd="1" destOrd="0" presId="urn:microsoft.com/office/officeart/2005/8/layout/hierarchy1"/>
    <dgm:cxn modelId="{B0B7714E-26A9-4BD0-898A-B2052D7181EB}" type="presParOf" srcId="{EE56A9A8-C272-4D85-8A1B-9A9522613356}" destId="{1E1FFA66-CC8D-437B-BAC4-5C3A4356F0C8}" srcOrd="2" destOrd="0" presId="urn:microsoft.com/office/officeart/2005/8/layout/hierarchy1"/>
    <dgm:cxn modelId="{74860B97-376C-4360-8E67-70AC9D806515}" type="presParOf" srcId="{EE56A9A8-C272-4D85-8A1B-9A9522613356}" destId="{DC86E8CC-DA3F-4CF6-8A05-72E0622A3855}" srcOrd="3" destOrd="0" presId="urn:microsoft.com/office/officeart/2005/8/layout/hierarchy1"/>
    <dgm:cxn modelId="{37A8DA52-A434-4709-BA7D-5BC89D42A620}" type="presParOf" srcId="{DC86E8CC-DA3F-4CF6-8A05-72E0622A3855}" destId="{5CC5B844-BCF4-4182-AA94-8F9671F5AF4F}" srcOrd="0" destOrd="0" presId="urn:microsoft.com/office/officeart/2005/8/layout/hierarchy1"/>
    <dgm:cxn modelId="{95A93045-B0A7-4012-BA63-2FB2A975E3E5}" type="presParOf" srcId="{5CC5B844-BCF4-4182-AA94-8F9671F5AF4F}" destId="{47B7F733-FCFA-463F-999A-5DBD25642F02}" srcOrd="0" destOrd="0" presId="urn:microsoft.com/office/officeart/2005/8/layout/hierarchy1"/>
    <dgm:cxn modelId="{D8F010DC-036E-492E-BB9A-C8B7F0F73A12}" type="presParOf" srcId="{5CC5B844-BCF4-4182-AA94-8F9671F5AF4F}" destId="{6D821610-73B7-4261-9778-24AD91D1F05A}" srcOrd="1" destOrd="0" presId="urn:microsoft.com/office/officeart/2005/8/layout/hierarchy1"/>
    <dgm:cxn modelId="{1BEB0D99-6011-4BFE-86EF-F425578F3227}" type="presParOf" srcId="{DC86E8CC-DA3F-4CF6-8A05-72E0622A3855}" destId="{53231284-A6C4-417F-9D98-0E06335F1192}" srcOrd="1" destOrd="0" presId="urn:microsoft.com/office/officeart/2005/8/layout/hierarchy1"/>
    <dgm:cxn modelId="{ABFC25AE-6310-42B9-B61E-6177CE6FB1C4}" type="presParOf" srcId="{53231284-A6C4-417F-9D98-0E06335F1192}" destId="{22204EA4-BA15-49E1-9098-20D27A1A7593}" srcOrd="0" destOrd="0" presId="urn:microsoft.com/office/officeart/2005/8/layout/hierarchy1"/>
    <dgm:cxn modelId="{707F6D4F-A3E5-46A6-9718-9FE23E8EFE74}" type="presParOf" srcId="{53231284-A6C4-417F-9D98-0E06335F1192}" destId="{9F7F3EEF-9E6F-4C9F-9A9A-FD6DB195B1BB}" srcOrd="1" destOrd="0" presId="urn:microsoft.com/office/officeart/2005/8/layout/hierarchy1"/>
    <dgm:cxn modelId="{B8B9660B-8EBE-4EC8-ACA4-19912455CC26}" type="presParOf" srcId="{9F7F3EEF-9E6F-4C9F-9A9A-FD6DB195B1BB}" destId="{4A83E980-49A7-45F4-82C2-6EB532D32B29}" srcOrd="0" destOrd="0" presId="urn:microsoft.com/office/officeart/2005/8/layout/hierarchy1"/>
    <dgm:cxn modelId="{9259A6CF-8058-4E4F-8E81-E0BB937BC9A1}" type="presParOf" srcId="{4A83E980-49A7-45F4-82C2-6EB532D32B29}" destId="{B72A0D79-A1DA-43A2-A967-DDFB27D64473}" srcOrd="0" destOrd="0" presId="urn:microsoft.com/office/officeart/2005/8/layout/hierarchy1"/>
    <dgm:cxn modelId="{4A8DC25F-35EF-40E3-AA57-FDF2EEE99413}" type="presParOf" srcId="{4A83E980-49A7-45F4-82C2-6EB532D32B29}" destId="{0C4C1952-467C-4D21-804E-DDE4E97A70C7}" srcOrd="1" destOrd="0" presId="urn:microsoft.com/office/officeart/2005/8/layout/hierarchy1"/>
    <dgm:cxn modelId="{F7BD1D10-2274-4920-964B-CDB2D499E64A}" type="presParOf" srcId="{9F7F3EEF-9E6F-4C9F-9A9A-FD6DB195B1BB}" destId="{625E9FAF-2F2F-403F-A865-35A066E72EF8}" srcOrd="1" destOrd="0" presId="urn:microsoft.com/office/officeart/2005/8/layout/hierarchy1"/>
    <dgm:cxn modelId="{61396788-2341-42CE-8B6B-EA2CDCDAB5C7}" type="presParOf" srcId="{53231284-A6C4-417F-9D98-0E06335F1192}" destId="{0B6FADBB-C345-43B7-8E87-3C0DB1E6E7F5}" srcOrd="2" destOrd="0" presId="urn:microsoft.com/office/officeart/2005/8/layout/hierarchy1"/>
    <dgm:cxn modelId="{D0DB5580-3C97-45F9-B7B4-10A78ADC84C1}" type="presParOf" srcId="{53231284-A6C4-417F-9D98-0E06335F1192}" destId="{AD0AAD2F-F7C9-4DD6-9722-32F5093982B9}" srcOrd="3" destOrd="0" presId="urn:microsoft.com/office/officeart/2005/8/layout/hierarchy1"/>
    <dgm:cxn modelId="{1840C859-28C1-4A07-BC8D-ECB02DC60AA6}" type="presParOf" srcId="{AD0AAD2F-F7C9-4DD6-9722-32F5093982B9}" destId="{E7F54D53-8EA6-46FD-B08B-B4CE2DE7ED10}" srcOrd="0" destOrd="0" presId="urn:microsoft.com/office/officeart/2005/8/layout/hierarchy1"/>
    <dgm:cxn modelId="{0A94FABF-731F-49D5-8E07-E075105F9471}" type="presParOf" srcId="{E7F54D53-8EA6-46FD-B08B-B4CE2DE7ED10}" destId="{C3A78B1D-E484-41A2-8B6A-F78941B0EC74}" srcOrd="0" destOrd="0" presId="urn:microsoft.com/office/officeart/2005/8/layout/hierarchy1"/>
    <dgm:cxn modelId="{89DDF0DB-CC83-4144-90B0-0F54B75C4BA9}" type="presParOf" srcId="{E7F54D53-8EA6-46FD-B08B-B4CE2DE7ED10}" destId="{67DCB629-8447-4A56-B049-4D94A2D6F8E0}" srcOrd="1" destOrd="0" presId="urn:microsoft.com/office/officeart/2005/8/layout/hierarchy1"/>
    <dgm:cxn modelId="{5AB86954-BA3B-4AE7-A57C-DB0BC7C87FBE}" type="presParOf" srcId="{AD0AAD2F-F7C9-4DD6-9722-32F5093982B9}" destId="{FB5AB0DE-3190-4431-9CC2-57F5CCD54BA4}" srcOrd="1" destOrd="0" presId="urn:microsoft.com/office/officeart/2005/8/layout/hierarchy1"/>
    <dgm:cxn modelId="{FCC19D04-9492-48C9-8987-D925159CEAAD}" type="presParOf" srcId="{53231284-A6C4-417F-9D98-0E06335F1192}" destId="{931A7470-9A47-477F-81D6-005DBF836D92}" srcOrd="4" destOrd="0" presId="urn:microsoft.com/office/officeart/2005/8/layout/hierarchy1"/>
    <dgm:cxn modelId="{AAFE04B8-226E-4273-BC47-6D236873CFFE}" type="presParOf" srcId="{53231284-A6C4-417F-9D98-0E06335F1192}" destId="{7422C4D3-8BD6-4991-BD17-73BBB45319D2}" srcOrd="5" destOrd="0" presId="urn:microsoft.com/office/officeart/2005/8/layout/hierarchy1"/>
    <dgm:cxn modelId="{31E6F99D-D319-4F70-9AC0-B4CDB40D3A8E}" type="presParOf" srcId="{7422C4D3-8BD6-4991-BD17-73BBB45319D2}" destId="{497C410B-DB94-4FA5-A9EC-6B09ED6178A3}" srcOrd="0" destOrd="0" presId="urn:microsoft.com/office/officeart/2005/8/layout/hierarchy1"/>
    <dgm:cxn modelId="{D11CF801-F39D-4217-980B-9DD3F4B8A348}" type="presParOf" srcId="{497C410B-DB94-4FA5-A9EC-6B09ED6178A3}" destId="{3F1A1884-33E9-413E-A751-4AC096346398}" srcOrd="0" destOrd="0" presId="urn:microsoft.com/office/officeart/2005/8/layout/hierarchy1"/>
    <dgm:cxn modelId="{ED7C8A32-CC42-426F-8D08-AA67FC4B59BF}" type="presParOf" srcId="{497C410B-DB94-4FA5-A9EC-6B09ED6178A3}" destId="{8AAE6787-6C28-44B3-8768-B408978722C6}" srcOrd="1" destOrd="0" presId="urn:microsoft.com/office/officeart/2005/8/layout/hierarchy1"/>
    <dgm:cxn modelId="{D8C55B49-C983-4A7F-BF5F-39B6D6756165}" type="presParOf" srcId="{7422C4D3-8BD6-4991-BD17-73BBB45319D2}" destId="{2D5B42C9-C4E5-4984-A9A2-AC346037CA89}"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9A691C-CBB0-4342-B414-C774F61C9590}">
      <dsp:nvSpPr>
        <dsp:cNvPr id="0" name=""/>
        <dsp:cNvSpPr/>
      </dsp:nvSpPr>
      <dsp:spPr>
        <a:xfrm>
          <a:off x="8326207" y="3107492"/>
          <a:ext cx="91440" cy="368245"/>
        </a:xfrm>
        <a:custGeom>
          <a:avLst/>
          <a:gdLst/>
          <a:ahLst/>
          <a:cxnLst/>
          <a:rect l="0" t="0" r="0" b="0"/>
          <a:pathLst>
            <a:path>
              <a:moveTo>
                <a:pt x="45720" y="0"/>
              </a:moveTo>
              <a:lnTo>
                <a:pt x="45720" y="368245"/>
              </a:lnTo>
            </a:path>
          </a:pathLst>
        </a:custGeom>
        <a:noFill/>
        <a:ln w="76200" cap="flat" cmpd="sng" algn="ctr">
          <a:solidFill>
            <a:schemeClr val="tx1"/>
          </a:solidFill>
          <a:prstDash val="sysDot"/>
          <a:miter lim="800000"/>
        </a:ln>
        <a:effectLst/>
      </dsp:spPr>
      <dsp:style>
        <a:lnRef idx="2">
          <a:scrgbClr r="0" g="0" b="0"/>
        </a:lnRef>
        <a:fillRef idx="0">
          <a:scrgbClr r="0" g="0" b="0"/>
        </a:fillRef>
        <a:effectRef idx="0">
          <a:scrgbClr r="0" g="0" b="0"/>
        </a:effectRef>
        <a:fontRef idx="minor"/>
      </dsp:style>
    </dsp:sp>
    <dsp:sp modelId="{CBEF89BD-AD64-4D26-B2F6-7EF824F7ADEA}">
      <dsp:nvSpPr>
        <dsp:cNvPr id="0" name=""/>
        <dsp:cNvSpPr/>
      </dsp:nvSpPr>
      <dsp:spPr>
        <a:xfrm>
          <a:off x="7598154" y="1935226"/>
          <a:ext cx="773772" cy="368245"/>
        </a:xfrm>
        <a:custGeom>
          <a:avLst/>
          <a:gdLst/>
          <a:ahLst/>
          <a:cxnLst/>
          <a:rect l="0" t="0" r="0" b="0"/>
          <a:pathLst>
            <a:path>
              <a:moveTo>
                <a:pt x="0" y="0"/>
              </a:moveTo>
              <a:lnTo>
                <a:pt x="0" y="250948"/>
              </a:lnTo>
              <a:lnTo>
                <a:pt x="773772" y="250948"/>
              </a:lnTo>
              <a:lnTo>
                <a:pt x="773772" y="368245"/>
              </a:lnTo>
            </a:path>
          </a:pathLst>
        </a:custGeom>
        <a:noFill/>
        <a:ln w="76200" cap="flat" cmpd="sng" algn="ctr">
          <a:solidFill>
            <a:scrgbClr r="0" g="0" b="0"/>
          </a:solidFill>
          <a:prstDash val="sysDot"/>
          <a:miter lim="800000"/>
        </a:ln>
        <a:effectLst/>
      </dsp:spPr>
      <dsp:style>
        <a:lnRef idx="2">
          <a:scrgbClr r="0" g="0" b="0"/>
        </a:lnRef>
        <a:fillRef idx="0">
          <a:scrgbClr r="0" g="0" b="0"/>
        </a:fillRef>
        <a:effectRef idx="0">
          <a:scrgbClr r="0" g="0" b="0"/>
        </a:effectRef>
        <a:fontRef idx="minor"/>
      </dsp:style>
    </dsp:sp>
    <dsp:sp modelId="{83BB2BD3-FA76-4626-BF6E-2F7189B81980}">
      <dsp:nvSpPr>
        <dsp:cNvPr id="0" name=""/>
        <dsp:cNvSpPr/>
      </dsp:nvSpPr>
      <dsp:spPr>
        <a:xfrm>
          <a:off x="6824382" y="1935226"/>
          <a:ext cx="773772" cy="368245"/>
        </a:xfrm>
        <a:custGeom>
          <a:avLst/>
          <a:gdLst/>
          <a:ahLst/>
          <a:cxnLst/>
          <a:rect l="0" t="0" r="0" b="0"/>
          <a:pathLst>
            <a:path>
              <a:moveTo>
                <a:pt x="773772" y="0"/>
              </a:moveTo>
              <a:lnTo>
                <a:pt x="773772" y="250948"/>
              </a:lnTo>
              <a:lnTo>
                <a:pt x="0" y="250948"/>
              </a:lnTo>
              <a:lnTo>
                <a:pt x="0" y="368245"/>
              </a:lnTo>
            </a:path>
          </a:pathLst>
        </a:custGeom>
        <a:noFill/>
        <a:ln w="76200" cap="flat" cmpd="sng" algn="ctr">
          <a:solidFill>
            <a:schemeClr val="tx1"/>
          </a:solidFill>
          <a:prstDash val="sysDot"/>
          <a:miter lim="800000"/>
        </a:ln>
        <a:effectLst/>
      </dsp:spPr>
      <dsp:style>
        <a:lnRef idx="2">
          <a:scrgbClr r="0" g="0" b="0"/>
        </a:lnRef>
        <a:fillRef idx="0">
          <a:scrgbClr r="0" g="0" b="0"/>
        </a:fillRef>
        <a:effectRef idx="0">
          <a:scrgbClr r="0" g="0" b="0"/>
        </a:effectRef>
        <a:fontRef idx="minor"/>
      </dsp:style>
    </dsp:sp>
    <dsp:sp modelId="{604EB0A9-EE87-43BD-AE4A-45ABC8841C0D}">
      <dsp:nvSpPr>
        <dsp:cNvPr id="0" name=""/>
        <dsp:cNvSpPr/>
      </dsp:nvSpPr>
      <dsp:spPr>
        <a:xfrm>
          <a:off x="5231117" y="3107492"/>
          <a:ext cx="91440" cy="368245"/>
        </a:xfrm>
        <a:custGeom>
          <a:avLst/>
          <a:gdLst/>
          <a:ahLst/>
          <a:cxnLst/>
          <a:rect l="0" t="0" r="0" b="0"/>
          <a:pathLst>
            <a:path>
              <a:moveTo>
                <a:pt x="45720" y="0"/>
              </a:moveTo>
              <a:lnTo>
                <a:pt x="45720" y="368245"/>
              </a:lnTo>
            </a:path>
          </a:pathLst>
        </a:custGeom>
        <a:noFill/>
        <a:ln w="76200" cap="flat" cmpd="sng" algn="ctr">
          <a:solidFill>
            <a:scrgbClr r="0" g="0" b="0"/>
          </a:solidFill>
          <a:prstDash val="solid"/>
          <a:miter lim="800000"/>
        </a:ln>
        <a:effectLst/>
      </dsp:spPr>
      <dsp:style>
        <a:lnRef idx="2">
          <a:scrgbClr r="0" g="0" b="0"/>
        </a:lnRef>
        <a:fillRef idx="0">
          <a:scrgbClr r="0" g="0" b="0"/>
        </a:fillRef>
        <a:effectRef idx="0">
          <a:scrgbClr r="0" g="0" b="0"/>
        </a:effectRef>
        <a:fontRef idx="minor"/>
      </dsp:style>
    </dsp:sp>
    <dsp:sp modelId="{14DCAD57-EF50-45C8-B21A-D9D3C039BC97}">
      <dsp:nvSpPr>
        <dsp:cNvPr id="0" name=""/>
        <dsp:cNvSpPr/>
      </dsp:nvSpPr>
      <dsp:spPr>
        <a:xfrm>
          <a:off x="4503065" y="1935226"/>
          <a:ext cx="773772" cy="368245"/>
        </a:xfrm>
        <a:custGeom>
          <a:avLst/>
          <a:gdLst/>
          <a:ahLst/>
          <a:cxnLst/>
          <a:rect l="0" t="0" r="0" b="0"/>
          <a:pathLst>
            <a:path>
              <a:moveTo>
                <a:pt x="0" y="0"/>
              </a:moveTo>
              <a:lnTo>
                <a:pt x="0" y="250948"/>
              </a:lnTo>
              <a:lnTo>
                <a:pt x="773772" y="250948"/>
              </a:lnTo>
              <a:lnTo>
                <a:pt x="773772" y="368245"/>
              </a:lnTo>
            </a:path>
          </a:pathLst>
        </a:custGeom>
        <a:noFill/>
        <a:ln w="76200" cap="flat" cmpd="sng" algn="ctr">
          <a:solidFill>
            <a:scrgbClr r="0" g="0" b="0"/>
          </a:solidFill>
          <a:prstDash val="solid"/>
          <a:miter lim="800000"/>
        </a:ln>
        <a:effectLst/>
      </dsp:spPr>
      <dsp:style>
        <a:lnRef idx="2">
          <a:scrgbClr r="0" g="0" b="0"/>
        </a:lnRef>
        <a:fillRef idx="0">
          <a:scrgbClr r="0" g="0" b="0"/>
        </a:fillRef>
        <a:effectRef idx="0">
          <a:scrgbClr r="0" g="0" b="0"/>
        </a:effectRef>
        <a:fontRef idx="minor"/>
      </dsp:style>
    </dsp:sp>
    <dsp:sp modelId="{20B4FB0F-F6EA-4F7E-AA77-0B4AFD8487F3}">
      <dsp:nvSpPr>
        <dsp:cNvPr id="0" name=""/>
        <dsp:cNvSpPr/>
      </dsp:nvSpPr>
      <dsp:spPr>
        <a:xfrm>
          <a:off x="3729292" y="1935226"/>
          <a:ext cx="773772" cy="368245"/>
        </a:xfrm>
        <a:custGeom>
          <a:avLst/>
          <a:gdLst/>
          <a:ahLst/>
          <a:cxnLst/>
          <a:rect l="0" t="0" r="0" b="0"/>
          <a:pathLst>
            <a:path>
              <a:moveTo>
                <a:pt x="773772" y="0"/>
              </a:moveTo>
              <a:lnTo>
                <a:pt x="773772" y="250948"/>
              </a:lnTo>
              <a:lnTo>
                <a:pt x="0" y="250948"/>
              </a:lnTo>
              <a:lnTo>
                <a:pt x="0" y="368245"/>
              </a:lnTo>
            </a:path>
          </a:pathLst>
        </a:custGeom>
        <a:noFill/>
        <a:ln w="76200" cap="flat" cmpd="sng" algn="ctr">
          <a:solidFill>
            <a:scrgbClr r="0" g="0" b="0"/>
          </a:solidFill>
          <a:prstDash val="solid"/>
          <a:miter lim="800000"/>
        </a:ln>
        <a:effectLst/>
      </dsp:spPr>
      <dsp:style>
        <a:lnRef idx="2">
          <a:scrgbClr r="0" g="0" b="0"/>
        </a:lnRef>
        <a:fillRef idx="0">
          <a:scrgbClr r="0" g="0" b="0"/>
        </a:fillRef>
        <a:effectRef idx="0">
          <a:scrgbClr r="0" g="0" b="0"/>
        </a:effectRef>
        <a:fontRef idx="minor"/>
      </dsp:style>
    </dsp:sp>
    <dsp:sp modelId="{8E8A7946-1513-4104-925C-58FD514422DC}">
      <dsp:nvSpPr>
        <dsp:cNvPr id="0" name=""/>
        <dsp:cNvSpPr/>
      </dsp:nvSpPr>
      <dsp:spPr>
        <a:xfrm>
          <a:off x="2136027" y="3107492"/>
          <a:ext cx="91440" cy="368245"/>
        </a:xfrm>
        <a:custGeom>
          <a:avLst/>
          <a:gdLst/>
          <a:ahLst/>
          <a:cxnLst/>
          <a:rect l="0" t="0" r="0" b="0"/>
          <a:pathLst>
            <a:path>
              <a:moveTo>
                <a:pt x="45720" y="0"/>
              </a:moveTo>
              <a:lnTo>
                <a:pt x="45720" y="368245"/>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D760B8-B188-4D0D-96D5-696D29040CE5}">
      <dsp:nvSpPr>
        <dsp:cNvPr id="0" name=""/>
        <dsp:cNvSpPr/>
      </dsp:nvSpPr>
      <dsp:spPr>
        <a:xfrm>
          <a:off x="1407975" y="1935226"/>
          <a:ext cx="773772" cy="368245"/>
        </a:xfrm>
        <a:custGeom>
          <a:avLst/>
          <a:gdLst/>
          <a:ahLst/>
          <a:cxnLst/>
          <a:rect l="0" t="0" r="0" b="0"/>
          <a:pathLst>
            <a:path>
              <a:moveTo>
                <a:pt x="0" y="0"/>
              </a:moveTo>
              <a:lnTo>
                <a:pt x="0" y="250948"/>
              </a:lnTo>
              <a:lnTo>
                <a:pt x="773772" y="250948"/>
              </a:lnTo>
              <a:lnTo>
                <a:pt x="773772" y="368245"/>
              </a:lnTo>
            </a:path>
          </a:pathLst>
        </a:custGeom>
        <a:noFill/>
        <a:ln w="76200" cap="flat" cmpd="sng" algn="ctr">
          <a:solidFill>
            <a:scrgbClr r="0" g="0" b="0"/>
          </a:solidFill>
          <a:prstDash val="solid"/>
          <a:miter lim="800000"/>
        </a:ln>
        <a:effectLst/>
      </dsp:spPr>
      <dsp:style>
        <a:lnRef idx="2">
          <a:scrgbClr r="0" g="0" b="0"/>
        </a:lnRef>
        <a:fillRef idx="0">
          <a:scrgbClr r="0" g="0" b="0"/>
        </a:fillRef>
        <a:effectRef idx="0">
          <a:scrgbClr r="0" g="0" b="0"/>
        </a:effectRef>
        <a:fontRef idx="minor"/>
      </dsp:style>
    </dsp:sp>
    <dsp:sp modelId="{EB88C3BF-2698-40D9-BE42-BC45E059A3C6}">
      <dsp:nvSpPr>
        <dsp:cNvPr id="0" name=""/>
        <dsp:cNvSpPr/>
      </dsp:nvSpPr>
      <dsp:spPr>
        <a:xfrm>
          <a:off x="634203" y="1935226"/>
          <a:ext cx="773772" cy="368245"/>
        </a:xfrm>
        <a:custGeom>
          <a:avLst/>
          <a:gdLst/>
          <a:ahLst/>
          <a:cxnLst/>
          <a:rect l="0" t="0" r="0" b="0"/>
          <a:pathLst>
            <a:path>
              <a:moveTo>
                <a:pt x="773772" y="0"/>
              </a:moveTo>
              <a:lnTo>
                <a:pt x="773772" y="250948"/>
              </a:lnTo>
              <a:lnTo>
                <a:pt x="0" y="250948"/>
              </a:lnTo>
              <a:lnTo>
                <a:pt x="0" y="368245"/>
              </a:lnTo>
            </a:path>
          </a:pathLst>
        </a:custGeom>
        <a:noFill/>
        <a:ln w="76200" cap="flat" cmpd="sng" algn="ctr">
          <a:solidFill>
            <a:scrgbClr r="0" g="0" b="0"/>
          </a:solidFill>
          <a:prstDash val="solid"/>
          <a:miter lim="800000"/>
        </a:ln>
        <a:effectLst/>
      </dsp:spPr>
      <dsp:style>
        <a:lnRef idx="2">
          <a:scrgbClr r="0" g="0" b="0"/>
        </a:lnRef>
        <a:fillRef idx="0">
          <a:scrgbClr r="0" g="0" b="0"/>
        </a:fillRef>
        <a:effectRef idx="0">
          <a:scrgbClr r="0" g="0" b="0"/>
        </a:effectRef>
        <a:fontRef idx="minor"/>
      </dsp:style>
    </dsp:sp>
    <dsp:sp modelId="{A442F2B0-05B3-49EB-AE3D-40203C93CD5F}">
      <dsp:nvSpPr>
        <dsp:cNvPr id="0" name=""/>
        <dsp:cNvSpPr/>
      </dsp:nvSpPr>
      <dsp:spPr>
        <a:xfrm>
          <a:off x="774888" y="113120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C597664-2CF7-41F9-BD1D-23EC2A6BE089}">
      <dsp:nvSpPr>
        <dsp:cNvPr id="0" name=""/>
        <dsp:cNvSpPr/>
      </dsp:nvSpPr>
      <dsp:spPr>
        <a:xfrm>
          <a:off x="915574" y="1264858"/>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Site</a:t>
          </a:r>
        </a:p>
      </dsp:txBody>
      <dsp:txXfrm>
        <a:off x="939123" y="1288407"/>
        <a:ext cx="1219075" cy="756921"/>
      </dsp:txXfrm>
    </dsp:sp>
    <dsp:sp modelId="{AC905BDF-B601-455B-896E-38AAA21F9501}">
      <dsp:nvSpPr>
        <dsp:cNvPr id="0" name=""/>
        <dsp:cNvSpPr/>
      </dsp:nvSpPr>
      <dsp:spPr>
        <a:xfrm>
          <a:off x="1116"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09FA73F-030A-4308-97CA-486C30F07A7E}">
      <dsp:nvSpPr>
        <dsp:cNvPr id="0" name=""/>
        <dsp:cNvSpPr/>
      </dsp:nvSpPr>
      <dsp:spPr>
        <a:xfrm>
          <a:off x="141802"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Zones</a:t>
          </a:r>
        </a:p>
      </dsp:txBody>
      <dsp:txXfrm>
        <a:off x="165351" y="2460672"/>
        <a:ext cx="1219075" cy="756921"/>
      </dsp:txXfrm>
    </dsp:sp>
    <dsp:sp modelId="{23E8B919-B408-477F-AD2B-0CFEE997AFA6}">
      <dsp:nvSpPr>
        <dsp:cNvPr id="0" name=""/>
        <dsp:cNvSpPr/>
      </dsp:nvSpPr>
      <dsp:spPr>
        <a:xfrm>
          <a:off x="1548661"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224127-72D8-4E8D-A163-2D79B252284A}">
      <dsp:nvSpPr>
        <dsp:cNvPr id="0" name=""/>
        <dsp:cNvSpPr/>
      </dsp:nvSpPr>
      <dsp:spPr>
        <a:xfrm>
          <a:off x="1689347"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Floor/</a:t>
          </a:r>
        </a:p>
        <a:p>
          <a:pPr marL="0" lvl="0" indent="0" algn="ctr" defTabSz="711200">
            <a:lnSpc>
              <a:spcPct val="90000"/>
            </a:lnSpc>
            <a:spcBef>
              <a:spcPct val="0"/>
            </a:spcBef>
            <a:spcAft>
              <a:spcPct val="35000"/>
            </a:spcAft>
            <a:buNone/>
          </a:pPr>
          <a:r>
            <a:rPr lang="en-GB" sz="1600" b="1" kern="1200" dirty="0">
              <a:solidFill>
                <a:schemeClr val="bg1"/>
              </a:solidFill>
            </a:rPr>
            <a:t>Region</a:t>
          </a:r>
        </a:p>
      </dsp:txBody>
      <dsp:txXfrm>
        <a:off x="1712896" y="2460672"/>
        <a:ext cx="1219075" cy="756921"/>
      </dsp:txXfrm>
    </dsp:sp>
    <dsp:sp modelId="{AF419E5E-CA6B-40DA-9DB8-C6A32F9B27F2}">
      <dsp:nvSpPr>
        <dsp:cNvPr id="0" name=""/>
        <dsp:cNvSpPr/>
      </dsp:nvSpPr>
      <dsp:spPr>
        <a:xfrm>
          <a:off x="1548661" y="347573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ECBE926-A0CA-4088-A968-36B6D65611B2}">
      <dsp:nvSpPr>
        <dsp:cNvPr id="0" name=""/>
        <dsp:cNvSpPr/>
      </dsp:nvSpPr>
      <dsp:spPr>
        <a:xfrm>
          <a:off x="1689347" y="3609389"/>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Space/ Location</a:t>
          </a:r>
        </a:p>
      </dsp:txBody>
      <dsp:txXfrm>
        <a:off x="1712896" y="3632938"/>
        <a:ext cx="1219075" cy="756921"/>
      </dsp:txXfrm>
    </dsp:sp>
    <dsp:sp modelId="{41F39DAF-187F-4FFE-9E17-D444DCB809A5}">
      <dsp:nvSpPr>
        <dsp:cNvPr id="0" name=""/>
        <dsp:cNvSpPr/>
      </dsp:nvSpPr>
      <dsp:spPr>
        <a:xfrm>
          <a:off x="3869978" y="113120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B012C4-9B4A-4337-BCEF-3BCB6766951E}">
      <dsp:nvSpPr>
        <dsp:cNvPr id="0" name=""/>
        <dsp:cNvSpPr/>
      </dsp:nvSpPr>
      <dsp:spPr>
        <a:xfrm>
          <a:off x="4010664" y="1264858"/>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Facility</a:t>
          </a:r>
        </a:p>
      </dsp:txBody>
      <dsp:txXfrm>
        <a:off x="4034213" y="1288407"/>
        <a:ext cx="1219075" cy="756921"/>
      </dsp:txXfrm>
    </dsp:sp>
    <dsp:sp modelId="{E35016E5-7FC3-4C6C-AA07-ED125877139E}">
      <dsp:nvSpPr>
        <dsp:cNvPr id="0" name=""/>
        <dsp:cNvSpPr/>
      </dsp:nvSpPr>
      <dsp:spPr>
        <a:xfrm>
          <a:off x="3096206"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C45BC49-C999-4C8C-A8C4-98CEFF79CCD1}">
      <dsp:nvSpPr>
        <dsp:cNvPr id="0" name=""/>
        <dsp:cNvSpPr/>
      </dsp:nvSpPr>
      <dsp:spPr>
        <a:xfrm>
          <a:off x="3236892"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Systems</a:t>
          </a:r>
        </a:p>
      </dsp:txBody>
      <dsp:txXfrm>
        <a:off x="3260441" y="2460672"/>
        <a:ext cx="1219075" cy="756921"/>
      </dsp:txXfrm>
    </dsp:sp>
    <dsp:sp modelId="{948A0C24-DA64-456D-AD8A-E9C24A9AE2FC}">
      <dsp:nvSpPr>
        <dsp:cNvPr id="0" name=""/>
        <dsp:cNvSpPr/>
      </dsp:nvSpPr>
      <dsp:spPr>
        <a:xfrm>
          <a:off x="4643750"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DC74E9-7CEE-41CC-B5EC-6A6AFCF6EDD8}">
      <dsp:nvSpPr>
        <dsp:cNvPr id="0" name=""/>
        <dsp:cNvSpPr/>
      </dsp:nvSpPr>
      <dsp:spPr>
        <a:xfrm>
          <a:off x="4784436"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Type</a:t>
          </a:r>
        </a:p>
        <a:p>
          <a:pPr marL="0" lvl="0" indent="0" algn="ctr" defTabSz="711200">
            <a:lnSpc>
              <a:spcPct val="90000"/>
            </a:lnSpc>
            <a:spcBef>
              <a:spcPct val="0"/>
            </a:spcBef>
            <a:spcAft>
              <a:spcPct val="35000"/>
            </a:spcAft>
            <a:buNone/>
          </a:pPr>
          <a:r>
            <a:rPr lang="en-GB" sz="1600" b="1" kern="1200" dirty="0">
              <a:solidFill>
                <a:schemeClr val="bg1"/>
              </a:solidFill>
            </a:rPr>
            <a:t>Specification</a:t>
          </a:r>
        </a:p>
      </dsp:txBody>
      <dsp:txXfrm>
        <a:off x="4807985" y="2460672"/>
        <a:ext cx="1219075" cy="756921"/>
      </dsp:txXfrm>
    </dsp:sp>
    <dsp:sp modelId="{326DD845-C78F-460E-AF5D-B1600ECF9E39}">
      <dsp:nvSpPr>
        <dsp:cNvPr id="0" name=""/>
        <dsp:cNvSpPr/>
      </dsp:nvSpPr>
      <dsp:spPr>
        <a:xfrm>
          <a:off x="4643750" y="347573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8BED83-5710-4302-9802-3D712D7DD016}">
      <dsp:nvSpPr>
        <dsp:cNvPr id="0" name=""/>
        <dsp:cNvSpPr/>
      </dsp:nvSpPr>
      <dsp:spPr>
        <a:xfrm>
          <a:off x="4784436" y="3609389"/>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Component</a:t>
          </a:r>
        </a:p>
      </dsp:txBody>
      <dsp:txXfrm>
        <a:off x="4807985" y="3632938"/>
        <a:ext cx="1219075" cy="756921"/>
      </dsp:txXfrm>
    </dsp:sp>
    <dsp:sp modelId="{D8DB8013-9545-4946-9B3A-0DA1D3D0B24B}">
      <dsp:nvSpPr>
        <dsp:cNvPr id="0" name=""/>
        <dsp:cNvSpPr/>
      </dsp:nvSpPr>
      <dsp:spPr>
        <a:xfrm>
          <a:off x="6965068" y="113120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EC4B2E5-6081-48A3-920E-5546AD54CFFF}">
      <dsp:nvSpPr>
        <dsp:cNvPr id="0" name=""/>
        <dsp:cNvSpPr/>
      </dsp:nvSpPr>
      <dsp:spPr>
        <a:xfrm>
          <a:off x="7105754" y="1264858"/>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Project</a:t>
          </a:r>
        </a:p>
      </dsp:txBody>
      <dsp:txXfrm>
        <a:off x="7129303" y="1288407"/>
        <a:ext cx="1219075" cy="756921"/>
      </dsp:txXfrm>
    </dsp:sp>
    <dsp:sp modelId="{71517E0E-802D-4B8D-A12A-B1CFB32D2E67}">
      <dsp:nvSpPr>
        <dsp:cNvPr id="0" name=""/>
        <dsp:cNvSpPr/>
      </dsp:nvSpPr>
      <dsp:spPr>
        <a:xfrm>
          <a:off x="6191295"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98E97FD-5EBE-4D4C-B362-465145D8187B}">
      <dsp:nvSpPr>
        <dsp:cNvPr id="0" name=""/>
        <dsp:cNvSpPr/>
      </dsp:nvSpPr>
      <dsp:spPr>
        <a:xfrm>
          <a:off x="6331981"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Work packages</a:t>
          </a:r>
        </a:p>
      </dsp:txBody>
      <dsp:txXfrm>
        <a:off x="6355530" y="2460672"/>
        <a:ext cx="1219075" cy="756921"/>
      </dsp:txXfrm>
    </dsp:sp>
    <dsp:sp modelId="{19D6AE6C-2B09-43D0-A0EA-0D8FAF412991}">
      <dsp:nvSpPr>
        <dsp:cNvPr id="0" name=""/>
        <dsp:cNvSpPr/>
      </dsp:nvSpPr>
      <dsp:spPr>
        <a:xfrm>
          <a:off x="7738840" y="2303472"/>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123E9B-C84B-4724-999D-E200843C8882}">
      <dsp:nvSpPr>
        <dsp:cNvPr id="0" name=""/>
        <dsp:cNvSpPr/>
      </dsp:nvSpPr>
      <dsp:spPr>
        <a:xfrm>
          <a:off x="7879526" y="2437123"/>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Task  Specification</a:t>
          </a:r>
        </a:p>
      </dsp:txBody>
      <dsp:txXfrm>
        <a:off x="7903075" y="2460672"/>
        <a:ext cx="1219075" cy="756921"/>
      </dsp:txXfrm>
    </dsp:sp>
    <dsp:sp modelId="{F162DFE0-9B38-4FC1-B705-EDD955941CEB}">
      <dsp:nvSpPr>
        <dsp:cNvPr id="0" name=""/>
        <dsp:cNvSpPr/>
      </dsp:nvSpPr>
      <dsp:spPr>
        <a:xfrm>
          <a:off x="7738840" y="3475737"/>
          <a:ext cx="1266173" cy="8040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8C1912-4A6A-4759-91E4-27FDE078AFF1}">
      <dsp:nvSpPr>
        <dsp:cNvPr id="0" name=""/>
        <dsp:cNvSpPr/>
      </dsp:nvSpPr>
      <dsp:spPr>
        <a:xfrm>
          <a:off x="7879526" y="3609389"/>
          <a:ext cx="1266173" cy="804019"/>
        </a:xfrm>
        <a:prstGeom prst="roundRect">
          <a:avLst>
            <a:gd name="adj" fmla="val 10000"/>
          </a:avLst>
        </a:prstGeom>
        <a:solidFill>
          <a:srgbClr val="002060">
            <a:alpha val="90000"/>
          </a:srgb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b="1" kern="1200" dirty="0">
              <a:solidFill>
                <a:schemeClr val="bg1"/>
              </a:solidFill>
            </a:rPr>
            <a:t>Job</a:t>
          </a:r>
        </a:p>
      </dsp:txBody>
      <dsp:txXfrm>
        <a:off x="7903075" y="3632938"/>
        <a:ext cx="1219075" cy="75692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567C79-0DB4-4761-AEC3-31CBFCEC7884}">
      <dsp:nvSpPr>
        <dsp:cNvPr id="0" name=""/>
        <dsp:cNvSpPr/>
      </dsp:nvSpPr>
      <dsp:spPr>
        <a:xfrm>
          <a:off x="4517107" y="1286610"/>
          <a:ext cx="162410" cy="711513"/>
        </a:xfrm>
        <a:custGeom>
          <a:avLst/>
          <a:gdLst/>
          <a:ahLst/>
          <a:cxnLst/>
          <a:rect l="0" t="0" r="0" b="0"/>
          <a:pathLst>
            <a:path>
              <a:moveTo>
                <a:pt x="0" y="0"/>
              </a:moveTo>
              <a:lnTo>
                <a:pt x="0" y="711513"/>
              </a:lnTo>
              <a:lnTo>
                <a:pt x="162410" y="71151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0BC5C5-C535-40AE-BD1E-9EE59CD03853}">
      <dsp:nvSpPr>
        <dsp:cNvPr id="0" name=""/>
        <dsp:cNvSpPr/>
      </dsp:nvSpPr>
      <dsp:spPr>
        <a:xfrm>
          <a:off x="4354696" y="1286610"/>
          <a:ext cx="162410" cy="711513"/>
        </a:xfrm>
        <a:custGeom>
          <a:avLst/>
          <a:gdLst/>
          <a:ahLst/>
          <a:cxnLst/>
          <a:rect l="0" t="0" r="0" b="0"/>
          <a:pathLst>
            <a:path>
              <a:moveTo>
                <a:pt x="162410" y="0"/>
              </a:moveTo>
              <a:lnTo>
                <a:pt x="162410" y="711513"/>
              </a:lnTo>
              <a:lnTo>
                <a:pt x="0" y="71151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173195-7B3D-40DB-A924-D2DA519AA9E3}">
      <dsp:nvSpPr>
        <dsp:cNvPr id="0" name=""/>
        <dsp:cNvSpPr/>
      </dsp:nvSpPr>
      <dsp:spPr>
        <a:xfrm>
          <a:off x="7641577" y="3483020"/>
          <a:ext cx="232015" cy="1809717"/>
        </a:xfrm>
        <a:custGeom>
          <a:avLst/>
          <a:gdLst/>
          <a:ahLst/>
          <a:cxnLst/>
          <a:rect l="0" t="0" r="0" b="0"/>
          <a:pathLst>
            <a:path>
              <a:moveTo>
                <a:pt x="0" y="0"/>
              </a:moveTo>
              <a:lnTo>
                <a:pt x="0" y="1809717"/>
              </a:lnTo>
              <a:lnTo>
                <a:pt x="232015" y="180971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F4C28D-0D1C-4C97-9C77-F71F56176F21}">
      <dsp:nvSpPr>
        <dsp:cNvPr id="0" name=""/>
        <dsp:cNvSpPr/>
      </dsp:nvSpPr>
      <dsp:spPr>
        <a:xfrm>
          <a:off x="7641577" y="3483020"/>
          <a:ext cx="232015" cy="711513"/>
        </a:xfrm>
        <a:custGeom>
          <a:avLst/>
          <a:gdLst/>
          <a:ahLst/>
          <a:cxnLst/>
          <a:rect l="0" t="0" r="0" b="0"/>
          <a:pathLst>
            <a:path>
              <a:moveTo>
                <a:pt x="0" y="0"/>
              </a:moveTo>
              <a:lnTo>
                <a:pt x="0" y="711513"/>
              </a:lnTo>
              <a:lnTo>
                <a:pt x="232015" y="7115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0082FE-E31C-4D6E-A045-B77D87814D2F}">
      <dsp:nvSpPr>
        <dsp:cNvPr id="0" name=""/>
        <dsp:cNvSpPr/>
      </dsp:nvSpPr>
      <dsp:spPr>
        <a:xfrm>
          <a:off x="4517107" y="1286610"/>
          <a:ext cx="3743177" cy="1423026"/>
        </a:xfrm>
        <a:custGeom>
          <a:avLst/>
          <a:gdLst/>
          <a:ahLst/>
          <a:cxnLst/>
          <a:rect l="0" t="0" r="0" b="0"/>
          <a:pathLst>
            <a:path>
              <a:moveTo>
                <a:pt x="0" y="0"/>
              </a:moveTo>
              <a:lnTo>
                <a:pt x="0" y="1260615"/>
              </a:lnTo>
              <a:lnTo>
                <a:pt x="3743177" y="1260615"/>
              </a:lnTo>
              <a:lnTo>
                <a:pt x="3743177" y="14230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AE50DD5-89A0-4D26-A6D4-BD32B24F3645}">
      <dsp:nvSpPr>
        <dsp:cNvPr id="0" name=""/>
        <dsp:cNvSpPr/>
      </dsp:nvSpPr>
      <dsp:spPr>
        <a:xfrm>
          <a:off x="5769988" y="3483020"/>
          <a:ext cx="232015" cy="711513"/>
        </a:xfrm>
        <a:custGeom>
          <a:avLst/>
          <a:gdLst/>
          <a:ahLst/>
          <a:cxnLst/>
          <a:rect l="0" t="0" r="0" b="0"/>
          <a:pathLst>
            <a:path>
              <a:moveTo>
                <a:pt x="0" y="0"/>
              </a:moveTo>
              <a:lnTo>
                <a:pt x="0" y="711513"/>
              </a:lnTo>
              <a:lnTo>
                <a:pt x="232015" y="7115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BC78FFB-2F11-4FA5-A8C6-62D5787BBBA6}">
      <dsp:nvSpPr>
        <dsp:cNvPr id="0" name=""/>
        <dsp:cNvSpPr/>
      </dsp:nvSpPr>
      <dsp:spPr>
        <a:xfrm>
          <a:off x="4517107" y="1286610"/>
          <a:ext cx="1871588" cy="1423026"/>
        </a:xfrm>
        <a:custGeom>
          <a:avLst/>
          <a:gdLst/>
          <a:ahLst/>
          <a:cxnLst/>
          <a:rect l="0" t="0" r="0" b="0"/>
          <a:pathLst>
            <a:path>
              <a:moveTo>
                <a:pt x="0" y="0"/>
              </a:moveTo>
              <a:lnTo>
                <a:pt x="0" y="1260615"/>
              </a:lnTo>
              <a:lnTo>
                <a:pt x="1871588" y="1260615"/>
              </a:lnTo>
              <a:lnTo>
                <a:pt x="1871588" y="14230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97FB947-F937-475A-88F5-87BA1C6D494E}">
      <dsp:nvSpPr>
        <dsp:cNvPr id="0" name=""/>
        <dsp:cNvSpPr/>
      </dsp:nvSpPr>
      <dsp:spPr>
        <a:xfrm>
          <a:off x="3898400" y="3483020"/>
          <a:ext cx="232015" cy="711513"/>
        </a:xfrm>
        <a:custGeom>
          <a:avLst/>
          <a:gdLst/>
          <a:ahLst/>
          <a:cxnLst/>
          <a:rect l="0" t="0" r="0" b="0"/>
          <a:pathLst>
            <a:path>
              <a:moveTo>
                <a:pt x="0" y="0"/>
              </a:moveTo>
              <a:lnTo>
                <a:pt x="0" y="711513"/>
              </a:lnTo>
              <a:lnTo>
                <a:pt x="232015" y="7115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B650F8-3518-4ABD-974F-28CE485F29E5}">
      <dsp:nvSpPr>
        <dsp:cNvPr id="0" name=""/>
        <dsp:cNvSpPr/>
      </dsp:nvSpPr>
      <dsp:spPr>
        <a:xfrm>
          <a:off x="4471387" y="1286610"/>
          <a:ext cx="91440" cy="1423026"/>
        </a:xfrm>
        <a:custGeom>
          <a:avLst/>
          <a:gdLst/>
          <a:ahLst/>
          <a:cxnLst/>
          <a:rect l="0" t="0" r="0" b="0"/>
          <a:pathLst>
            <a:path>
              <a:moveTo>
                <a:pt x="45720" y="0"/>
              </a:moveTo>
              <a:lnTo>
                <a:pt x="45720" y="14230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17C5158-CDF9-4603-926B-E57412B84195}">
      <dsp:nvSpPr>
        <dsp:cNvPr id="0" name=""/>
        <dsp:cNvSpPr/>
      </dsp:nvSpPr>
      <dsp:spPr>
        <a:xfrm>
          <a:off x="2026811" y="3483020"/>
          <a:ext cx="232015" cy="711513"/>
        </a:xfrm>
        <a:custGeom>
          <a:avLst/>
          <a:gdLst/>
          <a:ahLst/>
          <a:cxnLst/>
          <a:rect l="0" t="0" r="0" b="0"/>
          <a:pathLst>
            <a:path>
              <a:moveTo>
                <a:pt x="0" y="0"/>
              </a:moveTo>
              <a:lnTo>
                <a:pt x="0" y="711513"/>
              </a:lnTo>
              <a:lnTo>
                <a:pt x="232015" y="7115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F109117-599C-4210-8840-4E9D47C8033C}">
      <dsp:nvSpPr>
        <dsp:cNvPr id="0" name=""/>
        <dsp:cNvSpPr/>
      </dsp:nvSpPr>
      <dsp:spPr>
        <a:xfrm>
          <a:off x="2645518" y="1286610"/>
          <a:ext cx="1871588" cy="1423026"/>
        </a:xfrm>
        <a:custGeom>
          <a:avLst/>
          <a:gdLst/>
          <a:ahLst/>
          <a:cxnLst/>
          <a:rect l="0" t="0" r="0" b="0"/>
          <a:pathLst>
            <a:path>
              <a:moveTo>
                <a:pt x="1871588" y="0"/>
              </a:moveTo>
              <a:lnTo>
                <a:pt x="1871588" y="1260615"/>
              </a:lnTo>
              <a:lnTo>
                <a:pt x="0" y="1260615"/>
              </a:lnTo>
              <a:lnTo>
                <a:pt x="0" y="14230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D9A7AC9-9719-4001-B21D-99AE8861F8A4}">
      <dsp:nvSpPr>
        <dsp:cNvPr id="0" name=""/>
        <dsp:cNvSpPr/>
      </dsp:nvSpPr>
      <dsp:spPr>
        <a:xfrm>
          <a:off x="155222" y="3483020"/>
          <a:ext cx="232015" cy="711513"/>
        </a:xfrm>
        <a:custGeom>
          <a:avLst/>
          <a:gdLst/>
          <a:ahLst/>
          <a:cxnLst/>
          <a:rect l="0" t="0" r="0" b="0"/>
          <a:pathLst>
            <a:path>
              <a:moveTo>
                <a:pt x="0" y="0"/>
              </a:moveTo>
              <a:lnTo>
                <a:pt x="0" y="711513"/>
              </a:lnTo>
              <a:lnTo>
                <a:pt x="232015" y="711513"/>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7C8E0C-833B-405F-9075-043320E8CE33}">
      <dsp:nvSpPr>
        <dsp:cNvPr id="0" name=""/>
        <dsp:cNvSpPr/>
      </dsp:nvSpPr>
      <dsp:spPr>
        <a:xfrm>
          <a:off x="773929" y="1286610"/>
          <a:ext cx="3743177" cy="1423026"/>
        </a:xfrm>
        <a:custGeom>
          <a:avLst/>
          <a:gdLst/>
          <a:ahLst/>
          <a:cxnLst/>
          <a:rect l="0" t="0" r="0" b="0"/>
          <a:pathLst>
            <a:path>
              <a:moveTo>
                <a:pt x="3743177" y="0"/>
              </a:moveTo>
              <a:lnTo>
                <a:pt x="3743177" y="1260615"/>
              </a:lnTo>
              <a:lnTo>
                <a:pt x="0" y="1260615"/>
              </a:lnTo>
              <a:lnTo>
                <a:pt x="0" y="1423026"/>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C1967A-E6F4-4564-957D-49D630A9F4CF}">
      <dsp:nvSpPr>
        <dsp:cNvPr id="0" name=""/>
        <dsp:cNvSpPr/>
      </dsp:nvSpPr>
      <dsp:spPr>
        <a:xfrm>
          <a:off x="3743723" y="51322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Element</a:t>
          </a:r>
        </a:p>
      </dsp:txBody>
      <dsp:txXfrm>
        <a:off x="3743723" y="513226"/>
        <a:ext cx="1546767" cy="773383"/>
      </dsp:txXfrm>
    </dsp:sp>
    <dsp:sp modelId="{BB466BD9-5432-4FF6-8B4E-9BA8FDFFD074}">
      <dsp:nvSpPr>
        <dsp:cNvPr id="0" name=""/>
        <dsp:cNvSpPr/>
      </dsp:nvSpPr>
      <dsp:spPr>
        <a:xfrm>
          <a:off x="546" y="270963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Constituents</a:t>
          </a:r>
        </a:p>
      </dsp:txBody>
      <dsp:txXfrm>
        <a:off x="546" y="2709636"/>
        <a:ext cx="1546767" cy="773383"/>
      </dsp:txXfrm>
    </dsp:sp>
    <dsp:sp modelId="{A2805592-39A6-40FB-AD12-C63491534C83}">
      <dsp:nvSpPr>
        <dsp:cNvPr id="0" name=""/>
        <dsp:cNvSpPr/>
      </dsp:nvSpPr>
      <dsp:spPr>
        <a:xfrm>
          <a:off x="387238" y="380784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Parts</a:t>
          </a:r>
        </a:p>
      </dsp:txBody>
      <dsp:txXfrm>
        <a:off x="387238" y="3807841"/>
        <a:ext cx="1546767" cy="773383"/>
      </dsp:txXfrm>
    </dsp:sp>
    <dsp:sp modelId="{1270535B-E550-43EF-9FDA-59EE70668672}">
      <dsp:nvSpPr>
        <dsp:cNvPr id="0" name=""/>
        <dsp:cNvSpPr/>
      </dsp:nvSpPr>
      <dsp:spPr>
        <a:xfrm>
          <a:off x="1872134" y="270963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Properties</a:t>
          </a:r>
        </a:p>
      </dsp:txBody>
      <dsp:txXfrm>
        <a:off x="1872134" y="2709636"/>
        <a:ext cx="1546767" cy="773383"/>
      </dsp:txXfrm>
    </dsp:sp>
    <dsp:sp modelId="{88E09877-61C1-4637-98A2-458A3E332D57}">
      <dsp:nvSpPr>
        <dsp:cNvPr id="0" name=""/>
        <dsp:cNvSpPr/>
      </dsp:nvSpPr>
      <dsp:spPr>
        <a:xfrm>
          <a:off x="2258826" y="380784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Complex properties</a:t>
          </a:r>
        </a:p>
      </dsp:txBody>
      <dsp:txXfrm>
        <a:off x="2258826" y="3807841"/>
        <a:ext cx="1546767" cy="773383"/>
      </dsp:txXfrm>
    </dsp:sp>
    <dsp:sp modelId="{2E8B011B-4E57-4065-9148-86774199937B}">
      <dsp:nvSpPr>
        <dsp:cNvPr id="0" name=""/>
        <dsp:cNvSpPr/>
      </dsp:nvSpPr>
      <dsp:spPr>
        <a:xfrm>
          <a:off x="3743723" y="270963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Shape</a:t>
          </a:r>
        </a:p>
      </dsp:txBody>
      <dsp:txXfrm>
        <a:off x="3743723" y="2709636"/>
        <a:ext cx="1546767" cy="773383"/>
      </dsp:txXfrm>
    </dsp:sp>
    <dsp:sp modelId="{23598ECD-EB5C-4FBB-85BA-BB29E58235EE}">
      <dsp:nvSpPr>
        <dsp:cNvPr id="0" name=""/>
        <dsp:cNvSpPr/>
      </dsp:nvSpPr>
      <dsp:spPr>
        <a:xfrm>
          <a:off x="4130415" y="380784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a:solidFill>
                <a:schemeClr val="tx1"/>
              </a:solidFill>
            </a:rPr>
            <a:t>Service </a:t>
          </a:r>
          <a:r>
            <a:rPr lang="en-GB" sz="2000" kern="1200" dirty="0">
              <a:solidFill>
                <a:schemeClr val="tx1"/>
              </a:solidFill>
            </a:rPr>
            <a:t>Life</a:t>
          </a:r>
        </a:p>
      </dsp:txBody>
      <dsp:txXfrm>
        <a:off x="4130415" y="3807841"/>
        <a:ext cx="1546767" cy="773383"/>
      </dsp:txXfrm>
    </dsp:sp>
    <dsp:sp modelId="{D47C4437-0BE2-4F3E-98EE-8A9266A1F03C}">
      <dsp:nvSpPr>
        <dsp:cNvPr id="0" name=""/>
        <dsp:cNvSpPr/>
      </dsp:nvSpPr>
      <dsp:spPr>
        <a:xfrm>
          <a:off x="5615311" y="270963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Quantities</a:t>
          </a:r>
        </a:p>
      </dsp:txBody>
      <dsp:txXfrm>
        <a:off x="5615311" y="2709636"/>
        <a:ext cx="1546767" cy="773383"/>
      </dsp:txXfrm>
    </dsp:sp>
    <dsp:sp modelId="{83862324-3B5E-4986-A03E-BB3180765163}">
      <dsp:nvSpPr>
        <dsp:cNvPr id="0" name=""/>
        <dsp:cNvSpPr/>
      </dsp:nvSpPr>
      <dsp:spPr>
        <a:xfrm>
          <a:off x="6002003" y="380784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Functional measures</a:t>
          </a:r>
        </a:p>
      </dsp:txBody>
      <dsp:txXfrm>
        <a:off x="6002003" y="3807841"/>
        <a:ext cx="1546767" cy="773383"/>
      </dsp:txXfrm>
    </dsp:sp>
    <dsp:sp modelId="{0D12F815-413A-47C8-875E-A4CB5954CBDF}">
      <dsp:nvSpPr>
        <dsp:cNvPr id="0" name=""/>
        <dsp:cNvSpPr/>
      </dsp:nvSpPr>
      <dsp:spPr>
        <a:xfrm>
          <a:off x="7486900" y="270963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Applied Values</a:t>
          </a:r>
        </a:p>
      </dsp:txBody>
      <dsp:txXfrm>
        <a:off x="7486900" y="2709636"/>
        <a:ext cx="1546767" cy="773383"/>
      </dsp:txXfrm>
    </dsp:sp>
    <dsp:sp modelId="{C7713236-26B4-4FE7-9B35-8F84F7613A10}">
      <dsp:nvSpPr>
        <dsp:cNvPr id="0" name=""/>
        <dsp:cNvSpPr/>
      </dsp:nvSpPr>
      <dsp:spPr>
        <a:xfrm>
          <a:off x="7873592" y="380784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Cost Values</a:t>
          </a:r>
        </a:p>
      </dsp:txBody>
      <dsp:txXfrm>
        <a:off x="7873592" y="3807841"/>
        <a:ext cx="1546767" cy="773383"/>
      </dsp:txXfrm>
    </dsp:sp>
    <dsp:sp modelId="{2D530855-2EB4-481A-9AE9-44DB7C10A3B9}">
      <dsp:nvSpPr>
        <dsp:cNvPr id="0" name=""/>
        <dsp:cNvSpPr/>
      </dsp:nvSpPr>
      <dsp:spPr>
        <a:xfrm>
          <a:off x="7873592" y="4906046"/>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Environmental Impacts</a:t>
          </a:r>
        </a:p>
      </dsp:txBody>
      <dsp:txXfrm>
        <a:off x="7873592" y="4906046"/>
        <a:ext cx="1546767" cy="773383"/>
      </dsp:txXfrm>
    </dsp:sp>
    <dsp:sp modelId="{90A68CE5-AE3B-469C-97B7-45E37CCE9D65}">
      <dsp:nvSpPr>
        <dsp:cNvPr id="0" name=""/>
        <dsp:cNvSpPr/>
      </dsp:nvSpPr>
      <dsp:spPr>
        <a:xfrm>
          <a:off x="2807929" y="161143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Identification</a:t>
          </a:r>
        </a:p>
      </dsp:txBody>
      <dsp:txXfrm>
        <a:off x="2807929" y="1611431"/>
        <a:ext cx="1546767" cy="773383"/>
      </dsp:txXfrm>
    </dsp:sp>
    <dsp:sp modelId="{FF0FE909-2F00-44CA-91AB-3FC426731FC7}">
      <dsp:nvSpPr>
        <dsp:cNvPr id="0" name=""/>
        <dsp:cNvSpPr/>
      </dsp:nvSpPr>
      <dsp:spPr>
        <a:xfrm>
          <a:off x="4679517" y="1611431"/>
          <a:ext cx="1546767" cy="77338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GB" sz="2000" kern="1200" dirty="0">
              <a:solidFill>
                <a:schemeClr val="tx1"/>
              </a:solidFill>
            </a:rPr>
            <a:t>Attributes</a:t>
          </a:r>
        </a:p>
      </dsp:txBody>
      <dsp:txXfrm>
        <a:off x="4679517" y="1611431"/>
        <a:ext cx="1546767" cy="7733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0BC5C5-C535-40AE-BD1E-9EE59CD03853}">
      <dsp:nvSpPr>
        <dsp:cNvPr id="0" name=""/>
        <dsp:cNvSpPr/>
      </dsp:nvSpPr>
      <dsp:spPr>
        <a:xfrm>
          <a:off x="5153325" y="1137882"/>
          <a:ext cx="119824" cy="524947"/>
        </a:xfrm>
        <a:custGeom>
          <a:avLst/>
          <a:gdLst/>
          <a:ahLst/>
          <a:cxnLst/>
          <a:rect l="0" t="0" r="0" b="0"/>
          <a:pathLst>
            <a:path>
              <a:moveTo>
                <a:pt x="119824" y="0"/>
              </a:moveTo>
              <a:lnTo>
                <a:pt x="119824" y="524947"/>
              </a:lnTo>
              <a:lnTo>
                <a:pt x="0" y="5249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40973C-EFAD-4DBC-B9D8-07A3E91C068D}">
      <dsp:nvSpPr>
        <dsp:cNvPr id="0" name=""/>
        <dsp:cNvSpPr/>
      </dsp:nvSpPr>
      <dsp:spPr>
        <a:xfrm>
          <a:off x="8685307" y="3568616"/>
          <a:ext cx="171178" cy="524947"/>
        </a:xfrm>
        <a:custGeom>
          <a:avLst/>
          <a:gdLst/>
          <a:ahLst/>
          <a:cxnLst/>
          <a:rect l="0" t="0" r="0" b="0"/>
          <a:pathLst>
            <a:path>
              <a:moveTo>
                <a:pt x="0" y="0"/>
              </a:moveTo>
              <a:lnTo>
                <a:pt x="0" y="524947"/>
              </a:lnTo>
              <a:lnTo>
                <a:pt x="171178"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F07F0E7-A73D-4B31-B9D1-CE774D046904}">
      <dsp:nvSpPr>
        <dsp:cNvPr id="0" name=""/>
        <dsp:cNvSpPr/>
      </dsp:nvSpPr>
      <dsp:spPr>
        <a:xfrm>
          <a:off x="9096063" y="2758371"/>
          <a:ext cx="91440" cy="239649"/>
        </a:xfrm>
        <a:custGeom>
          <a:avLst/>
          <a:gdLst/>
          <a:ahLst/>
          <a:cxnLst/>
          <a:rect l="0" t="0" r="0" b="0"/>
          <a:pathLst>
            <a:path>
              <a:moveTo>
                <a:pt x="45720" y="0"/>
              </a:moveTo>
              <a:lnTo>
                <a:pt x="4572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2C6744D-4E38-45A0-B68A-054039654766}">
      <dsp:nvSpPr>
        <dsp:cNvPr id="0" name=""/>
        <dsp:cNvSpPr/>
      </dsp:nvSpPr>
      <dsp:spPr>
        <a:xfrm>
          <a:off x="5273150" y="1137882"/>
          <a:ext cx="3868632" cy="1049894"/>
        </a:xfrm>
        <a:custGeom>
          <a:avLst/>
          <a:gdLst/>
          <a:ahLst/>
          <a:cxnLst/>
          <a:rect l="0" t="0" r="0" b="0"/>
          <a:pathLst>
            <a:path>
              <a:moveTo>
                <a:pt x="0" y="0"/>
              </a:moveTo>
              <a:lnTo>
                <a:pt x="0" y="930069"/>
              </a:lnTo>
              <a:lnTo>
                <a:pt x="3868632" y="930069"/>
              </a:lnTo>
              <a:lnTo>
                <a:pt x="3868632"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637FBD7-7A97-4AB4-9811-CCD4760DCEE2}">
      <dsp:nvSpPr>
        <dsp:cNvPr id="0" name=""/>
        <dsp:cNvSpPr/>
      </dsp:nvSpPr>
      <dsp:spPr>
        <a:xfrm>
          <a:off x="7304468" y="3568616"/>
          <a:ext cx="171178" cy="524947"/>
        </a:xfrm>
        <a:custGeom>
          <a:avLst/>
          <a:gdLst/>
          <a:ahLst/>
          <a:cxnLst/>
          <a:rect l="0" t="0" r="0" b="0"/>
          <a:pathLst>
            <a:path>
              <a:moveTo>
                <a:pt x="0" y="0"/>
              </a:moveTo>
              <a:lnTo>
                <a:pt x="0" y="524947"/>
              </a:lnTo>
              <a:lnTo>
                <a:pt x="171178"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A5F2DDC-499A-430B-AF6D-1FF4E0DEB59E}">
      <dsp:nvSpPr>
        <dsp:cNvPr id="0" name=""/>
        <dsp:cNvSpPr/>
      </dsp:nvSpPr>
      <dsp:spPr>
        <a:xfrm>
          <a:off x="7715223" y="2758371"/>
          <a:ext cx="91440" cy="239649"/>
        </a:xfrm>
        <a:custGeom>
          <a:avLst/>
          <a:gdLst/>
          <a:ahLst/>
          <a:cxnLst/>
          <a:rect l="0" t="0" r="0" b="0"/>
          <a:pathLst>
            <a:path>
              <a:moveTo>
                <a:pt x="45720" y="0"/>
              </a:moveTo>
              <a:lnTo>
                <a:pt x="4572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7E34E4D-8C9A-46AC-8938-7C0CEC5B7044}">
      <dsp:nvSpPr>
        <dsp:cNvPr id="0" name=""/>
        <dsp:cNvSpPr/>
      </dsp:nvSpPr>
      <dsp:spPr>
        <a:xfrm>
          <a:off x="5273150" y="1137882"/>
          <a:ext cx="2487793" cy="1049894"/>
        </a:xfrm>
        <a:custGeom>
          <a:avLst/>
          <a:gdLst/>
          <a:ahLst/>
          <a:cxnLst/>
          <a:rect l="0" t="0" r="0" b="0"/>
          <a:pathLst>
            <a:path>
              <a:moveTo>
                <a:pt x="0" y="0"/>
              </a:moveTo>
              <a:lnTo>
                <a:pt x="0" y="930069"/>
              </a:lnTo>
              <a:lnTo>
                <a:pt x="2487793" y="930069"/>
              </a:lnTo>
              <a:lnTo>
                <a:pt x="2487793"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EF9178-7DDC-4D9E-9841-CAFA0B1829E5}">
      <dsp:nvSpPr>
        <dsp:cNvPr id="0" name=""/>
        <dsp:cNvSpPr/>
      </dsp:nvSpPr>
      <dsp:spPr>
        <a:xfrm>
          <a:off x="5923628" y="3568616"/>
          <a:ext cx="171178" cy="524947"/>
        </a:xfrm>
        <a:custGeom>
          <a:avLst/>
          <a:gdLst/>
          <a:ahLst/>
          <a:cxnLst/>
          <a:rect l="0" t="0" r="0" b="0"/>
          <a:pathLst>
            <a:path>
              <a:moveTo>
                <a:pt x="0" y="0"/>
              </a:moveTo>
              <a:lnTo>
                <a:pt x="0" y="524947"/>
              </a:lnTo>
              <a:lnTo>
                <a:pt x="171178"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1A8A05B-A39C-42F4-A495-0CDAD0A35E9B}">
      <dsp:nvSpPr>
        <dsp:cNvPr id="0" name=""/>
        <dsp:cNvSpPr/>
      </dsp:nvSpPr>
      <dsp:spPr>
        <a:xfrm>
          <a:off x="6334384" y="2758371"/>
          <a:ext cx="91440" cy="239649"/>
        </a:xfrm>
        <a:custGeom>
          <a:avLst/>
          <a:gdLst/>
          <a:ahLst/>
          <a:cxnLst/>
          <a:rect l="0" t="0" r="0" b="0"/>
          <a:pathLst>
            <a:path>
              <a:moveTo>
                <a:pt x="45720" y="0"/>
              </a:moveTo>
              <a:lnTo>
                <a:pt x="4572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3AEAFC1-80C5-49EC-8E73-1622EF7AE84D}">
      <dsp:nvSpPr>
        <dsp:cNvPr id="0" name=""/>
        <dsp:cNvSpPr/>
      </dsp:nvSpPr>
      <dsp:spPr>
        <a:xfrm>
          <a:off x="5273150" y="1137882"/>
          <a:ext cx="1106953" cy="1049894"/>
        </a:xfrm>
        <a:custGeom>
          <a:avLst/>
          <a:gdLst/>
          <a:ahLst/>
          <a:cxnLst/>
          <a:rect l="0" t="0" r="0" b="0"/>
          <a:pathLst>
            <a:path>
              <a:moveTo>
                <a:pt x="0" y="0"/>
              </a:moveTo>
              <a:lnTo>
                <a:pt x="0" y="930069"/>
              </a:lnTo>
              <a:lnTo>
                <a:pt x="1106953" y="930069"/>
              </a:lnTo>
              <a:lnTo>
                <a:pt x="1106953"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6B635A-AC0A-4E2C-A9B4-0EF919E29F8D}">
      <dsp:nvSpPr>
        <dsp:cNvPr id="0" name=""/>
        <dsp:cNvSpPr/>
      </dsp:nvSpPr>
      <dsp:spPr>
        <a:xfrm>
          <a:off x="4999264" y="1137882"/>
          <a:ext cx="273885" cy="1049894"/>
        </a:xfrm>
        <a:custGeom>
          <a:avLst/>
          <a:gdLst/>
          <a:ahLst/>
          <a:cxnLst/>
          <a:rect l="0" t="0" r="0" b="0"/>
          <a:pathLst>
            <a:path>
              <a:moveTo>
                <a:pt x="273885" y="0"/>
              </a:moveTo>
              <a:lnTo>
                <a:pt x="273885" y="930069"/>
              </a:lnTo>
              <a:lnTo>
                <a:pt x="0" y="930069"/>
              </a:lnTo>
              <a:lnTo>
                <a:pt x="0"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59186E-BFF2-4E62-B476-F059DC8F8A57}">
      <dsp:nvSpPr>
        <dsp:cNvPr id="0" name=""/>
        <dsp:cNvSpPr/>
      </dsp:nvSpPr>
      <dsp:spPr>
        <a:xfrm>
          <a:off x="3161949" y="3568616"/>
          <a:ext cx="171178" cy="524947"/>
        </a:xfrm>
        <a:custGeom>
          <a:avLst/>
          <a:gdLst/>
          <a:ahLst/>
          <a:cxnLst/>
          <a:rect l="0" t="0" r="0" b="0"/>
          <a:pathLst>
            <a:path>
              <a:moveTo>
                <a:pt x="0" y="0"/>
              </a:moveTo>
              <a:lnTo>
                <a:pt x="0" y="524947"/>
              </a:lnTo>
              <a:lnTo>
                <a:pt x="171178"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B2A0983-CE8F-4D04-9563-84192FBE1220}">
      <dsp:nvSpPr>
        <dsp:cNvPr id="0" name=""/>
        <dsp:cNvSpPr/>
      </dsp:nvSpPr>
      <dsp:spPr>
        <a:xfrm>
          <a:off x="3572705" y="2758371"/>
          <a:ext cx="91440" cy="239649"/>
        </a:xfrm>
        <a:custGeom>
          <a:avLst/>
          <a:gdLst/>
          <a:ahLst/>
          <a:cxnLst/>
          <a:rect l="0" t="0" r="0" b="0"/>
          <a:pathLst>
            <a:path>
              <a:moveTo>
                <a:pt x="45720" y="0"/>
              </a:moveTo>
              <a:lnTo>
                <a:pt x="4572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0082FE-E31C-4D6E-A045-B77D87814D2F}">
      <dsp:nvSpPr>
        <dsp:cNvPr id="0" name=""/>
        <dsp:cNvSpPr/>
      </dsp:nvSpPr>
      <dsp:spPr>
        <a:xfrm>
          <a:off x="3618425" y="1137882"/>
          <a:ext cx="1654724" cy="1049894"/>
        </a:xfrm>
        <a:custGeom>
          <a:avLst/>
          <a:gdLst/>
          <a:ahLst/>
          <a:cxnLst/>
          <a:rect l="0" t="0" r="0" b="0"/>
          <a:pathLst>
            <a:path>
              <a:moveTo>
                <a:pt x="1654724" y="0"/>
              </a:moveTo>
              <a:lnTo>
                <a:pt x="1654724" y="930069"/>
              </a:lnTo>
              <a:lnTo>
                <a:pt x="0" y="930069"/>
              </a:lnTo>
              <a:lnTo>
                <a:pt x="0"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6BFEC5C-098D-4A8D-96E5-A968AE1A05FC}">
      <dsp:nvSpPr>
        <dsp:cNvPr id="0" name=""/>
        <dsp:cNvSpPr/>
      </dsp:nvSpPr>
      <dsp:spPr>
        <a:xfrm>
          <a:off x="1799038" y="5189105"/>
          <a:ext cx="153250" cy="524947"/>
        </a:xfrm>
        <a:custGeom>
          <a:avLst/>
          <a:gdLst/>
          <a:ahLst/>
          <a:cxnLst/>
          <a:rect l="0" t="0" r="0" b="0"/>
          <a:pathLst>
            <a:path>
              <a:moveTo>
                <a:pt x="0" y="0"/>
              </a:moveTo>
              <a:lnTo>
                <a:pt x="0" y="524947"/>
              </a:lnTo>
              <a:lnTo>
                <a:pt x="153250"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A65BA5-C7C7-4ECE-87EA-E2F6415E7952}">
      <dsp:nvSpPr>
        <dsp:cNvPr id="0" name=""/>
        <dsp:cNvSpPr/>
      </dsp:nvSpPr>
      <dsp:spPr>
        <a:xfrm>
          <a:off x="2191866" y="4378861"/>
          <a:ext cx="91440" cy="239649"/>
        </a:xfrm>
        <a:custGeom>
          <a:avLst/>
          <a:gdLst/>
          <a:ahLst/>
          <a:cxnLst/>
          <a:rect l="0" t="0" r="0" b="0"/>
          <a:pathLst>
            <a:path>
              <a:moveTo>
                <a:pt x="45720" y="0"/>
              </a:moveTo>
              <a:lnTo>
                <a:pt x="45720" y="119824"/>
              </a:lnTo>
              <a:lnTo>
                <a:pt x="63648" y="119824"/>
              </a:lnTo>
              <a:lnTo>
                <a:pt x="63648"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BCBEC0-88A8-4D2E-B226-75CC8698C189}">
      <dsp:nvSpPr>
        <dsp:cNvPr id="0" name=""/>
        <dsp:cNvSpPr/>
      </dsp:nvSpPr>
      <dsp:spPr>
        <a:xfrm>
          <a:off x="2191866" y="3568616"/>
          <a:ext cx="91440" cy="239649"/>
        </a:xfrm>
        <a:custGeom>
          <a:avLst/>
          <a:gdLst/>
          <a:ahLst/>
          <a:cxnLst/>
          <a:rect l="0" t="0" r="0" b="0"/>
          <a:pathLst>
            <a:path>
              <a:moveTo>
                <a:pt x="45720" y="0"/>
              </a:moveTo>
              <a:lnTo>
                <a:pt x="4572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2E59D42-8EB0-44C8-8102-175CA30CA856}">
      <dsp:nvSpPr>
        <dsp:cNvPr id="0" name=""/>
        <dsp:cNvSpPr/>
      </dsp:nvSpPr>
      <dsp:spPr>
        <a:xfrm>
          <a:off x="1404517" y="2758371"/>
          <a:ext cx="833068" cy="239649"/>
        </a:xfrm>
        <a:custGeom>
          <a:avLst/>
          <a:gdLst/>
          <a:ahLst/>
          <a:cxnLst/>
          <a:rect l="0" t="0" r="0" b="0"/>
          <a:pathLst>
            <a:path>
              <a:moveTo>
                <a:pt x="0" y="0"/>
              </a:moveTo>
              <a:lnTo>
                <a:pt x="0" y="119824"/>
              </a:lnTo>
              <a:lnTo>
                <a:pt x="833068" y="119824"/>
              </a:lnTo>
              <a:lnTo>
                <a:pt x="833068"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83E918-7D24-4E1A-9E63-6F338C595044}">
      <dsp:nvSpPr>
        <dsp:cNvPr id="0" name=""/>
        <dsp:cNvSpPr/>
      </dsp:nvSpPr>
      <dsp:spPr>
        <a:xfrm>
          <a:off x="114973" y="3568616"/>
          <a:ext cx="171178" cy="524947"/>
        </a:xfrm>
        <a:custGeom>
          <a:avLst/>
          <a:gdLst/>
          <a:ahLst/>
          <a:cxnLst/>
          <a:rect l="0" t="0" r="0" b="0"/>
          <a:pathLst>
            <a:path>
              <a:moveTo>
                <a:pt x="0" y="0"/>
              </a:moveTo>
              <a:lnTo>
                <a:pt x="0" y="524947"/>
              </a:lnTo>
              <a:lnTo>
                <a:pt x="171178" y="5249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8332C33-E447-4140-A64F-23E91FB7FDF4}">
      <dsp:nvSpPr>
        <dsp:cNvPr id="0" name=""/>
        <dsp:cNvSpPr/>
      </dsp:nvSpPr>
      <dsp:spPr>
        <a:xfrm>
          <a:off x="571449" y="2758371"/>
          <a:ext cx="833068" cy="239649"/>
        </a:xfrm>
        <a:custGeom>
          <a:avLst/>
          <a:gdLst/>
          <a:ahLst/>
          <a:cxnLst/>
          <a:rect l="0" t="0" r="0" b="0"/>
          <a:pathLst>
            <a:path>
              <a:moveTo>
                <a:pt x="833068" y="0"/>
              </a:moveTo>
              <a:lnTo>
                <a:pt x="833068" y="119824"/>
              </a:lnTo>
              <a:lnTo>
                <a:pt x="0" y="119824"/>
              </a:lnTo>
              <a:lnTo>
                <a:pt x="0" y="23964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C7A37B-2A4D-4E69-BDAE-368C2EA2F09D}">
      <dsp:nvSpPr>
        <dsp:cNvPr id="0" name=""/>
        <dsp:cNvSpPr/>
      </dsp:nvSpPr>
      <dsp:spPr>
        <a:xfrm>
          <a:off x="1404517" y="1137882"/>
          <a:ext cx="3868632" cy="1049894"/>
        </a:xfrm>
        <a:custGeom>
          <a:avLst/>
          <a:gdLst/>
          <a:ahLst/>
          <a:cxnLst/>
          <a:rect l="0" t="0" r="0" b="0"/>
          <a:pathLst>
            <a:path>
              <a:moveTo>
                <a:pt x="3868632" y="0"/>
              </a:moveTo>
              <a:lnTo>
                <a:pt x="3868632" y="930069"/>
              </a:lnTo>
              <a:lnTo>
                <a:pt x="0" y="930069"/>
              </a:lnTo>
              <a:lnTo>
                <a:pt x="0" y="10498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5C1967A-E6F4-4564-957D-49D630A9F4CF}">
      <dsp:nvSpPr>
        <dsp:cNvPr id="0" name=""/>
        <dsp:cNvSpPr/>
      </dsp:nvSpPr>
      <dsp:spPr>
        <a:xfrm>
          <a:off x="4702555" y="567287"/>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Element</a:t>
          </a:r>
        </a:p>
      </dsp:txBody>
      <dsp:txXfrm>
        <a:off x="4702555" y="567287"/>
        <a:ext cx="1141189" cy="570594"/>
      </dsp:txXfrm>
    </dsp:sp>
    <dsp:sp modelId="{CAD2EA5F-D2E9-42A3-B6D6-D031944D01DD}">
      <dsp:nvSpPr>
        <dsp:cNvPr id="0" name=""/>
        <dsp:cNvSpPr/>
      </dsp:nvSpPr>
      <dsp:spPr>
        <a:xfrm>
          <a:off x="833922"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Space</a:t>
          </a:r>
        </a:p>
      </dsp:txBody>
      <dsp:txXfrm>
        <a:off x="833922" y="2187776"/>
        <a:ext cx="1141189" cy="570594"/>
      </dsp:txXfrm>
    </dsp:sp>
    <dsp:sp modelId="{A124B33F-5238-4795-8294-DDD69C9BE821}">
      <dsp:nvSpPr>
        <dsp:cNvPr id="0" name=""/>
        <dsp:cNvSpPr/>
      </dsp:nvSpPr>
      <dsp:spPr>
        <a:xfrm>
          <a:off x="854"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Zone</a:t>
          </a:r>
        </a:p>
      </dsp:txBody>
      <dsp:txXfrm>
        <a:off x="854" y="2998021"/>
        <a:ext cx="1141189" cy="570594"/>
      </dsp:txXfrm>
    </dsp:sp>
    <dsp:sp modelId="{378055C5-A595-49C0-B767-1EAE9F62229D}">
      <dsp:nvSpPr>
        <dsp:cNvPr id="0" name=""/>
        <dsp:cNvSpPr/>
      </dsp:nvSpPr>
      <dsp:spPr>
        <a:xfrm>
          <a:off x="286151"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Zone</a:t>
          </a:r>
        </a:p>
      </dsp:txBody>
      <dsp:txXfrm>
        <a:off x="286151" y="3808266"/>
        <a:ext cx="1141189" cy="570594"/>
      </dsp:txXfrm>
    </dsp:sp>
    <dsp:sp modelId="{D7C90029-D6D2-490F-A0FB-7CA2CE7F09D3}">
      <dsp:nvSpPr>
        <dsp:cNvPr id="0" name=""/>
        <dsp:cNvSpPr/>
      </dsp:nvSpPr>
      <dsp:spPr>
        <a:xfrm>
          <a:off x="1666991"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a:solidFill>
                <a:schemeClr val="tx1"/>
              </a:solidFill>
            </a:rPr>
            <a:t>Floor</a:t>
          </a:r>
          <a:endParaRPr lang="en-GB" sz="1500" kern="1200" dirty="0">
            <a:solidFill>
              <a:schemeClr val="tx1"/>
            </a:solidFill>
          </a:endParaRPr>
        </a:p>
      </dsp:txBody>
      <dsp:txXfrm>
        <a:off x="1666991" y="2998021"/>
        <a:ext cx="1141189" cy="570594"/>
      </dsp:txXfrm>
    </dsp:sp>
    <dsp:sp modelId="{16B9A359-1F9B-4F0E-87E1-5F13C5F95BF5}">
      <dsp:nvSpPr>
        <dsp:cNvPr id="0" name=""/>
        <dsp:cNvSpPr/>
      </dsp:nvSpPr>
      <dsp:spPr>
        <a:xfrm>
          <a:off x="1666991"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Building</a:t>
          </a:r>
        </a:p>
      </dsp:txBody>
      <dsp:txXfrm>
        <a:off x="1666991" y="3808266"/>
        <a:ext cx="1141189" cy="570594"/>
      </dsp:txXfrm>
    </dsp:sp>
    <dsp:sp modelId="{3749643A-62A9-459C-B235-B7D7BDE36034}">
      <dsp:nvSpPr>
        <dsp:cNvPr id="0" name=""/>
        <dsp:cNvSpPr/>
      </dsp:nvSpPr>
      <dsp:spPr>
        <a:xfrm>
          <a:off x="1684919" y="4618510"/>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Site</a:t>
          </a:r>
        </a:p>
      </dsp:txBody>
      <dsp:txXfrm>
        <a:off x="1684919" y="4618510"/>
        <a:ext cx="1141189" cy="570594"/>
      </dsp:txXfrm>
    </dsp:sp>
    <dsp:sp modelId="{A12D3F83-D1A2-4FED-8891-990949F76EE5}">
      <dsp:nvSpPr>
        <dsp:cNvPr id="0" name=""/>
        <dsp:cNvSpPr/>
      </dsp:nvSpPr>
      <dsp:spPr>
        <a:xfrm>
          <a:off x="1952288" y="5428755"/>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Project</a:t>
          </a:r>
        </a:p>
      </dsp:txBody>
      <dsp:txXfrm>
        <a:off x="1952288" y="5428755"/>
        <a:ext cx="1141189" cy="570594"/>
      </dsp:txXfrm>
    </dsp:sp>
    <dsp:sp modelId="{0D12F815-413A-47C8-875E-A4CB5954CBDF}">
      <dsp:nvSpPr>
        <dsp:cNvPr id="0" name=""/>
        <dsp:cNvSpPr/>
      </dsp:nvSpPr>
      <dsp:spPr>
        <a:xfrm>
          <a:off x="3047830"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System</a:t>
          </a:r>
        </a:p>
      </dsp:txBody>
      <dsp:txXfrm>
        <a:off x="3047830" y="2187776"/>
        <a:ext cx="1141189" cy="570594"/>
      </dsp:txXfrm>
    </dsp:sp>
    <dsp:sp modelId="{93B75B51-5D73-4653-BFA0-AEDEA1A1DAFF}">
      <dsp:nvSpPr>
        <dsp:cNvPr id="0" name=""/>
        <dsp:cNvSpPr/>
      </dsp:nvSpPr>
      <dsp:spPr>
        <a:xfrm>
          <a:off x="3047830"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System</a:t>
          </a:r>
        </a:p>
      </dsp:txBody>
      <dsp:txXfrm>
        <a:off x="3047830" y="2998021"/>
        <a:ext cx="1141189" cy="570594"/>
      </dsp:txXfrm>
    </dsp:sp>
    <dsp:sp modelId="{6A8DBB34-3F3B-4656-8418-E1AE43397FFA}">
      <dsp:nvSpPr>
        <dsp:cNvPr id="0" name=""/>
        <dsp:cNvSpPr/>
      </dsp:nvSpPr>
      <dsp:spPr>
        <a:xfrm>
          <a:off x="3333128"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a:t>
          </a:r>
        </a:p>
      </dsp:txBody>
      <dsp:txXfrm>
        <a:off x="3333128" y="3808266"/>
        <a:ext cx="1141189" cy="570594"/>
      </dsp:txXfrm>
    </dsp:sp>
    <dsp:sp modelId="{3422E650-81F0-488F-ADC2-45956ED4EC05}">
      <dsp:nvSpPr>
        <dsp:cNvPr id="0" name=""/>
        <dsp:cNvSpPr/>
      </dsp:nvSpPr>
      <dsp:spPr>
        <a:xfrm>
          <a:off x="4428670"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Type / Style</a:t>
          </a:r>
        </a:p>
      </dsp:txBody>
      <dsp:txXfrm>
        <a:off x="4428670" y="2187776"/>
        <a:ext cx="1141189" cy="570594"/>
      </dsp:txXfrm>
    </dsp:sp>
    <dsp:sp modelId="{ECC71973-156E-46CE-85FA-85DF88FE7036}">
      <dsp:nvSpPr>
        <dsp:cNvPr id="0" name=""/>
        <dsp:cNvSpPr/>
      </dsp:nvSpPr>
      <dsp:spPr>
        <a:xfrm>
          <a:off x="5809509"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Classifications</a:t>
          </a:r>
        </a:p>
      </dsp:txBody>
      <dsp:txXfrm>
        <a:off x="5809509" y="2187776"/>
        <a:ext cx="1141189" cy="570594"/>
      </dsp:txXfrm>
    </dsp:sp>
    <dsp:sp modelId="{F32D2DDA-5EEC-41E5-AA6D-FF0109800D96}">
      <dsp:nvSpPr>
        <dsp:cNvPr id="0" name=""/>
        <dsp:cNvSpPr/>
      </dsp:nvSpPr>
      <dsp:spPr>
        <a:xfrm>
          <a:off x="5809509"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Classifications</a:t>
          </a:r>
        </a:p>
      </dsp:txBody>
      <dsp:txXfrm>
        <a:off x="5809509" y="2998021"/>
        <a:ext cx="1141189" cy="570594"/>
      </dsp:txXfrm>
    </dsp:sp>
    <dsp:sp modelId="{28C48E51-9670-4C44-8E49-0DA816CB4115}">
      <dsp:nvSpPr>
        <dsp:cNvPr id="0" name=""/>
        <dsp:cNvSpPr/>
      </dsp:nvSpPr>
      <dsp:spPr>
        <a:xfrm>
          <a:off x="6094807"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a:t>
          </a:r>
        </a:p>
      </dsp:txBody>
      <dsp:txXfrm>
        <a:off x="6094807" y="3808266"/>
        <a:ext cx="1141189" cy="570594"/>
      </dsp:txXfrm>
    </dsp:sp>
    <dsp:sp modelId="{E7D8E2E7-462B-4292-AA08-7CBA62653B1A}">
      <dsp:nvSpPr>
        <dsp:cNvPr id="0" name=""/>
        <dsp:cNvSpPr/>
      </dsp:nvSpPr>
      <dsp:spPr>
        <a:xfrm>
          <a:off x="7190349"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Cost Item</a:t>
          </a:r>
        </a:p>
      </dsp:txBody>
      <dsp:txXfrm>
        <a:off x="7190349" y="2187776"/>
        <a:ext cx="1141189" cy="570594"/>
      </dsp:txXfrm>
    </dsp:sp>
    <dsp:sp modelId="{144DC2DF-D3B9-4D2D-A1FC-262445C40D16}">
      <dsp:nvSpPr>
        <dsp:cNvPr id="0" name=""/>
        <dsp:cNvSpPr/>
      </dsp:nvSpPr>
      <dsp:spPr>
        <a:xfrm>
          <a:off x="7190349"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Cost Item</a:t>
          </a:r>
        </a:p>
      </dsp:txBody>
      <dsp:txXfrm>
        <a:off x="7190349" y="2998021"/>
        <a:ext cx="1141189" cy="570594"/>
      </dsp:txXfrm>
    </dsp:sp>
    <dsp:sp modelId="{B3942416-BE78-4530-9FCE-D01AC1B5F33A}">
      <dsp:nvSpPr>
        <dsp:cNvPr id="0" name=""/>
        <dsp:cNvSpPr/>
      </dsp:nvSpPr>
      <dsp:spPr>
        <a:xfrm>
          <a:off x="7475646"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Cost Schedule</a:t>
          </a:r>
        </a:p>
      </dsp:txBody>
      <dsp:txXfrm>
        <a:off x="7475646" y="3808266"/>
        <a:ext cx="1141189" cy="570594"/>
      </dsp:txXfrm>
    </dsp:sp>
    <dsp:sp modelId="{E998BA52-7FFF-49D9-84CC-D114A01CF48B}">
      <dsp:nvSpPr>
        <dsp:cNvPr id="0" name=""/>
        <dsp:cNvSpPr/>
      </dsp:nvSpPr>
      <dsp:spPr>
        <a:xfrm>
          <a:off x="8571188" y="218777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(position)</a:t>
          </a:r>
        </a:p>
      </dsp:txBody>
      <dsp:txXfrm>
        <a:off x="8571188" y="2187776"/>
        <a:ext cx="1141189" cy="570594"/>
      </dsp:txXfrm>
    </dsp:sp>
    <dsp:sp modelId="{6229B029-D779-4FC1-A80A-DB6EC7F5C3A0}">
      <dsp:nvSpPr>
        <dsp:cNvPr id="0" name=""/>
        <dsp:cNvSpPr/>
      </dsp:nvSpPr>
      <dsp:spPr>
        <a:xfrm>
          <a:off x="8571188" y="2998021"/>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(position)</a:t>
          </a:r>
        </a:p>
      </dsp:txBody>
      <dsp:txXfrm>
        <a:off x="8571188" y="2998021"/>
        <a:ext cx="1141189" cy="570594"/>
      </dsp:txXfrm>
    </dsp:sp>
    <dsp:sp modelId="{5CE8AF5B-A4CB-48CC-A26F-0E03E5233953}">
      <dsp:nvSpPr>
        <dsp:cNvPr id="0" name=""/>
        <dsp:cNvSpPr/>
      </dsp:nvSpPr>
      <dsp:spPr>
        <a:xfrm>
          <a:off x="8856485" y="3808266"/>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(absolute position)</a:t>
          </a:r>
        </a:p>
      </dsp:txBody>
      <dsp:txXfrm>
        <a:off x="8856485" y="3808266"/>
        <a:ext cx="1141189" cy="570594"/>
      </dsp:txXfrm>
    </dsp:sp>
    <dsp:sp modelId="{90A68CE5-AE3B-469C-97B7-45E37CCE9D65}">
      <dsp:nvSpPr>
        <dsp:cNvPr id="0" name=""/>
        <dsp:cNvSpPr/>
      </dsp:nvSpPr>
      <dsp:spPr>
        <a:xfrm>
          <a:off x="4012135" y="1377532"/>
          <a:ext cx="1141189" cy="57059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 tIns="9525" rIns="9525" bIns="9525" numCol="1" spcCol="1270" anchor="ctr" anchorCtr="0">
          <a:noAutofit/>
        </a:bodyPr>
        <a:lstStyle/>
        <a:p>
          <a:pPr marL="0" lvl="0" indent="0" algn="ctr" defTabSz="666750">
            <a:lnSpc>
              <a:spcPct val="90000"/>
            </a:lnSpc>
            <a:spcBef>
              <a:spcPct val="0"/>
            </a:spcBef>
            <a:spcAft>
              <a:spcPct val="35000"/>
            </a:spcAft>
            <a:buNone/>
          </a:pPr>
          <a:r>
            <a:rPr lang="en-GB" sz="1500" kern="1200" dirty="0">
              <a:solidFill>
                <a:schemeClr val="tx1"/>
              </a:solidFill>
            </a:rPr>
            <a:t>Adjacent elements</a:t>
          </a:r>
        </a:p>
      </dsp:txBody>
      <dsp:txXfrm>
        <a:off x="4012135" y="1377532"/>
        <a:ext cx="1141189" cy="5705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1A7470-9A47-477F-81D6-005DBF836D92}">
      <dsp:nvSpPr>
        <dsp:cNvPr id="0" name=""/>
        <dsp:cNvSpPr/>
      </dsp:nvSpPr>
      <dsp:spPr>
        <a:xfrm>
          <a:off x="3684687" y="3155191"/>
          <a:ext cx="2467582" cy="587172"/>
        </a:xfrm>
        <a:custGeom>
          <a:avLst/>
          <a:gdLst/>
          <a:ahLst/>
          <a:cxnLst/>
          <a:rect l="0" t="0" r="0" b="0"/>
          <a:pathLst>
            <a:path>
              <a:moveTo>
                <a:pt x="0" y="0"/>
              </a:moveTo>
              <a:lnTo>
                <a:pt x="0" y="400140"/>
              </a:lnTo>
              <a:lnTo>
                <a:pt x="2467582" y="400140"/>
              </a:lnTo>
              <a:lnTo>
                <a:pt x="2467582" y="5871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B6FADBB-C345-43B7-8E87-3C0DB1E6E7F5}">
      <dsp:nvSpPr>
        <dsp:cNvPr id="0" name=""/>
        <dsp:cNvSpPr/>
      </dsp:nvSpPr>
      <dsp:spPr>
        <a:xfrm>
          <a:off x="3638967" y="3155191"/>
          <a:ext cx="91440" cy="587172"/>
        </a:xfrm>
        <a:custGeom>
          <a:avLst/>
          <a:gdLst/>
          <a:ahLst/>
          <a:cxnLst/>
          <a:rect l="0" t="0" r="0" b="0"/>
          <a:pathLst>
            <a:path>
              <a:moveTo>
                <a:pt x="45720" y="0"/>
              </a:moveTo>
              <a:lnTo>
                <a:pt x="45720" y="5871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2204EA4-BA15-49E1-9098-20D27A1A7593}">
      <dsp:nvSpPr>
        <dsp:cNvPr id="0" name=""/>
        <dsp:cNvSpPr/>
      </dsp:nvSpPr>
      <dsp:spPr>
        <a:xfrm>
          <a:off x="1217105" y="3155191"/>
          <a:ext cx="2467582" cy="587172"/>
        </a:xfrm>
        <a:custGeom>
          <a:avLst/>
          <a:gdLst/>
          <a:ahLst/>
          <a:cxnLst/>
          <a:rect l="0" t="0" r="0" b="0"/>
          <a:pathLst>
            <a:path>
              <a:moveTo>
                <a:pt x="2467582" y="0"/>
              </a:moveTo>
              <a:lnTo>
                <a:pt x="2467582" y="400140"/>
              </a:lnTo>
              <a:lnTo>
                <a:pt x="0" y="400140"/>
              </a:lnTo>
              <a:lnTo>
                <a:pt x="0" y="587172"/>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E1FFA66-CC8D-437B-BAC4-5C3A4356F0C8}">
      <dsp:nvSpPr>
        <dsp:cNvPr id="0" name=""/>
        <dsp:cNvSpPr/>
      </dsp:nvSpPr>
      <dsp:spPr>
        <a:xfrm>
          <a:off x="2450896" y="1285997"/>
          <a:ext cx="1233791" cy="587172"/>
        </a:xfrm>
        <a:custGeom>
          <a:avLst/>
          <a:gdLst/>
          <a:ahLst/>
          <a:cxnLst/>
          <a:rect l="0" t="0" r="0" b="0"/>
          <a:pathLst>
            <a:path>
              <a:moveTo>
                <a:pt x="0" y="0"/>
              </a:moveTo>
              <a:lnTo>
                <a:pt x="0" y="400140"/>
              </a:lnTo>
              <a:lnTo>
                <a:pt x="1233791" y="400140"/>
              </a:lnTo>
              <a:lnTo>
                <a:pt x="1233791" y="5871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569167A-FB8C-4623-8330-E841BCEB8350}">
      <dsp:nvSpPr>
        <dsp:cNvPr id="0" name=""/>
        <dsp:cNvSpPr/>
      </dsp:nvSpPr>
      <dsp:spPr>
        <a:xfrm>
          <a:off x="1217105" y="1285997"/>
          <a:ext cx="1233791" cy="587172"/>
        </a:xfrm>
        <a:custGeom>
          <a:avLst/>
          <a:gdLst/>
          <a:ahLst/>
          <a:cxnLst/>
          <a:rect l="0" t="0" r="0" b="0"/>
          <a:pathLst>
            <a:path>
              <a:moveTo>
                <a:pt x="1233791" y="0"/>
              </a:moveTo>
              <a:lnTo>
                <a:pt x="1233791" y="400140"/>
              </a:lnTo>
              <a:lnTo>
                <a:pt x="0" y="400140"/>
              </a:lnTo>
              <a:lnTo>
                <a:pt x="0" y="587172"/>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45800E2-F10F-4752-AB5B-889587056826}">
      <dsp:nvSpPr>
        <dsp:cNvPr id="0" name=""/>
        <dsp:cNvSpPr/>
      </dsp:nvSpPr>
      <dsp:spPr>
        <a:xfrm>
          <a:off x="1441431" y="3976"/>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31AD0B-FD46-45B3-A4B3-6E9DF1729DFC}">
      <dsp:nvSpPr>
        <dsp:cNvPr id="0" name=""/>
        <dsp:cNvSpPr/>
      </dsp:nvSpPr>
      <dsp:spPr>
        <a:xfrm>
          <a:off x="1665756" y="217086"/>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Stratum</a:t>
          </a:r>
        </a:p>
        <a:p>
          <a:pPr marL="0" lvl="0" indent="0" algn="ctr" defTabSz="933450">
            <a:lnSpc>
              <a:spcPct val="90000"/>
            </a:lnSpc>
            <a:spcBef>
              <a:spcPct val="0"/>
            </a:spcBef>
            <a:spcAft>
              <a:spcPct val="35000"/>
            </a:spcAft>
            <a:buNone/>
          </a:pPr>
          <a:r>
            <a:rPr lang="en-GB" sz="2100" kern="1200" dirty="0"/>
            <a:t>Entity with best estimate shape</a:t>
          </a:r>
        </a:p>
      </dsp:txBody>
      <dsp:txXfrm>
        <a:off x="1703305" y="254635"/>
        <a:ext cx="1943832" cy="1206923"/>
      </dsp:txXfrm>
    </dsp:sp>
    <dsp:sp modelId="{28E6805E-11C5-403F-9CA7-578487665B65}">
      <dsp:nvSpPr>
        <dsp:cNvPr id="0" name=""/>
        <dsp:cNvSpPr/>
      </dsp:nvSpPr>
      <dsp:spPr>
        <a:xfrm>
          <a:off x="207640" y="1873170"/>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7295FB-1BB9-406B-A945-D447CDFC0166}">
      <dsp:nvSpPr>
        <dsp:cNvPr id="0" name=""/>
        <dsp:cNvSpPr/>
      </dsp:nvSpPr>
      <dsp:spPr>
        <a:xfrm>
          <a:off x="431965" y="2086279"/>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Description of uncertainty</a:t>
          </a:r>
        </a:p>
      </dsp:txBody>
      <dsp:txXfrm>
        <a:off x="469514" y="2123828"/>
        <a:ext cx="1943832" cy="1206923"/>
      </dsp:txXfrm>
    </dsp:sp>
    <dsp:sp modelId="{47B7F733-FCFA-463F-999A-5DBD25642F02}">
      <dsp:nvSpPr>
        <dsp:cNvPr id="0" name=""/>
        <dsp:cNvSpPr/>
      </dsp:nvSpPr>
      <dsp:spPr>
        <a:xfrm>
          <a:off x="2675222" y="1873170"/>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821610-73B7-4261-9778-24AD91D1F05A}">
      <dsp:nvSpPr>
        <dsp:cNvPr id="0" name=""/>
        <dsp:cNvSpPr/>
      </dsp:nvSpPr>
      <dsp:spPr>
        <a:xfrm>
          <a:off x="2899547" y="2086279"/>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General linear uncertainty XYZ</a:t>
          </a:r>
        </a:p>
      </dsp:txBody>
      <dsp:txXfrm>
        <a:off x="2937096" y="2123828"/>
        <a:ext cx="1943832" cy="1206923"/>
      </dsp:txXfrm>
    </dsp:sp>
    <dsp:sp modelId="{B72A0D79-A1DA-43A2-A967-DDFB27D64473}">
      <dsp:nvSpPr>
        <dsp:cNvPr id="0" name=""/>
        <dsp:cNvSpPr/>
      </dsp:nvSpPr>
      <dsp:spPr>
        <a:xfrm>
          <a:off x="207640" y="3742363"/>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4C1952-467C-4D21-804E-DDE4E97A70C7}">
      <dsp:nvSpPr>
        <dsp:cNvPr id="0" name=""/>
        <dsp:cNvSpPr/>
      </dsp:nvSpPr>
      <dsp:spPr>
        <a:xfrm>
          <a:off x="431965" y="3955473"/>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i="1" kern="1200" dirty="0"/>
            <a:t>Horizontal XY uncertainty</a:t>
          </a:r>
        </a:p>
      </dsp:txBody>
      <dsp:txXfrm>
        <a:off x="469514" y="3993022"/>
        <a:ext cx="1943832" cy="1206923"/>
      </dsp:txXfrm>
    </dsp:sp>
    <dsp:sp modelId="{C3A78B1D-E484-41A2-8B6A-F78941B0EC74}">
      <dsp:nvSpPr>
        <dsp:cNvPr id="0" name=""/>
        <dsp:cNvSpPr/>
      </dsp:nvSpPr>
      <dsp:spPr>
        <a:xfrm>
          <a:off x="2675222" y="3742363"/>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7DCB629-8447-4A56-B049-4D94A2D6F8E0}">
      <dsp:nvSpPr>
        <dsp:cNvPr id="0" name=""/>
        <dsp:cNvSpPr/>
      </dsp:nvSpPr>
      <dsp:spPr>
        <a:xfrm>
          <a:off x="2899547" y="3955473"/>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i="1" kern="1200" dirty="0"/>
            <a:t>Orthogonal Y uncertainty</a:t>
          </a:r>
        </a:p>
      </dsp:txBody>
      <dsp:txXfrm>
        <a:off x="2937096" y="3993022"/>
        <a:ext cx="1943832" cy="1206923"/>
      </dsp:txXfrm>
    </dsp:sp>
    <dsp:sp modelId="{3F1A1884-33E9-413E-A751-4AC096346398}">
      <dsp:nvSpPr>
        <dsp:cNvPr id="0" name=""/>
        <dsp:cNvSpPr/>
      </dsp:nvSpPr>
      <dsp:spPr>
        <a:xfrm>
          <a:off x="5142804" y="3742363"/>
          <a:ext cx="2018930" cy="128202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AE6787-6C28-44B3-8768-B408978722C6}">
      <dsp:nvSpPr>
        <dsp:cNvPr id="0" name=""/>
        <dsp:cNvSpPr/>
      </dsp:nvSpPr>
      <dsp:spPr>
        <a:xfrm>
          <a:off x="5367129" y="3955473"/>
          <a:ext cx="2018930" cy="1282021"/>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i="1" kern="1200" dirty="0"/>
            <a:t>Vertical Z uncertainty</a:t>
          </a:r>
        </a:p>
      </dsp:txBody>
      <dsp:txXfrm>
        <a:off x="5404678" y="3993022"/>
        <a:ext cx="1943832" cy="120692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1A586F-B8B1-45E8-BEF0-DCA2CB5D0771}" type="datetimeFigureOut">
              <a:rPr lang="en-GB" smtClean="0"/>
              <a:t>2019-01-19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8B1314-94B0-4C6A-874A-BB2369C3CF48}" type="slidenum">
              <a:rPr lang="en-GB" smtClean="0"/>
              <a:t>‹#›</a:t>
            </a:fld>
            <a:endParaRPr lang="en-GB"/>
          </a:p>
        </p:txBody>
      </p:sp>
    </p:spTree>
    <p:extLst>
      <p:ext uri="{BB962C8B-B14F-4D97-AF65-F5344CB8AC3E}">
        <p14:creationId xmlns:p14="http://schemas.microsoft.com/office/powerpoint/2010/main" val="199876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5020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8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GB" altLang="en-US"/>
              <a:t>Dubai Waterfront.</a:t>
            </a:r>
          </a:p>
          <a:p>
            <a:pPr eaLnBrk="1" hangingPunct="1">
              <a:spcBef>
                <a:spcPct val="0"/>
              </a:spcBef>
            </a:pPr>
            <a:endParaRPr lang="en-GB" altLang="en-US"/>
          </a:p>
          <a:p>
            <a:pPr eaLnBrk="1" hangingPunct="1">
              <a:spcBef>
                <a:spcPct val="0"/>
              </a:spcBef>
            </a:pPr>
            <a:r>
              <a:rPr lang="en-GB" altLang="en-US"/>
              <a:t>NB The slides have ICC  on the footer banner.</a:t>
            </a:r>
          </a:p>
        </p:txBody>
      </p:sp>
      <p:sp>
        <p:nvSpPr>
          <p:cNvPr id="12288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DAECED3A-E71C-4B6A-94CD-ADA445305AF2}" type="slidenum">
              <a:rPr lang="en-GB" altLang="en-US" sz="1300" smtClean="0">
                <a:latin typeface="Arial" panose="020B0604020202020204" pitchFamily="34" charset="0"/>
              </a:rPr>
              <a:pPr>
                <a:spcBef>
                  <a:spcPct val="0"/>
                </a:spcBef>
              </a:pPr>
              <a:t>20</a:t>
            </a:fld>
            <a:endParaRPr lang="en-GB" altLang="en-US" sz="1300">
              <a:latin typeface="Arial" panose="020B0604020202020204" pitchFamily="34" charset="0"/>
            </a:endParaRPr>
          </a:p>
        </p:txBody>
      </p:sp>
    </p:spTree>
    <p:extLst>
      <p:ext uri="{BB962C8B-B14F-4D97-AF65-F5344CB8AC3E}">
        <p14:creationId xmlns:p14="http://schemas.microsoft.com/office/powerpoint/2010/main" val="3439791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540C8-9F57-4E9A-8062-CC633A6EA9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1FD3430-C4B7-464E-AA4C-005372F31C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019253F-E0FE-4D20-9F00-073D8B0E1A1F}"/>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34707494-37F9-4651-9858-FEED6B11AA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15E9502-33F0-4C8A-A935-E598CF81770E}"/>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3253772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BCE9A-E997-47AC-8B13-B703C7210410}"/>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109403C-EB42-45D9-BDC2-953B18E9A9F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B357EA4-238C-48B5-8255-04D090B0E2A1}"/>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BF462B72-DE70-4FD4-9F0A-8D1AFC9D608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F9534B6-7B9C-4AAC-8EFA-001B28AD3862}"/>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28847009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517CE77-45AD-40E1-AB1C-0721206573D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4FA787-EF71-465C-8609-3A9845F24C8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2BFF392-3D23-4F7D-BE06-841EB9A3BB55}"/>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A8064DCE-05DD-4208-A73D-F094349C0D0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93F477-24FB-4BDE-8FE1-5534ACAC9941}"/>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35860282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6DFB2-E10E-4BF7-9A0D-DF93D2876B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66258FF-64B1-4B78-85B7-428C785BA8D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10F42DF-B643-4904-9837-7A7073E6F8BC}"/>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1B2F4A9B-45A0-4C4D-A388-A5C0A7EBED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3C579D3-4735-424D-BF40-9879439F8848}"/>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3445316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21CF5-9111-4911-9D9F-B27429B9D75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88EE5B5C-A0B1-4C93-8F3C-C14A9E9915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39D8E1D-B003-4C82-BFE8-2D978136266B}"/>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5603409D-2940-402C-8CFB-6ABB043B544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0177DCD-3904-4D5F-B097-92A73D444B0C}"/>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4257107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61F2E-0B60-46EA-9348-A1B6446BBE7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D2E7BCA-0F5E-4D2B-8817-05944BF563D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4F2A6098-4729-4077-BBC7-55B738FD95E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91793AE-805F-48C2-BEEB-099E53172D02}"/>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6" name="Footer Placeholder 5">
            <a:extLst>
              <a:ext uri="{FF2B5EF4-FFF2-40B4-BE49-F238E27FC236}">
                <a16:creationId xmlns:a16="http://schemas.microsoft.com/office/drawing/2014/main" id="{314095E3-A451-4624-B26D-1A0923054A1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4C7F818-6A12-4938-AE56-C3CBA96EB89A}"/>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1755956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F9F18-2701-4DFD-8819-42F0FDC733A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A55117F-5E31-47C7-AB84-97A937F9BB6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091B6E-B0B6-41A7-8A56-6051C686FE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58116EB-E468-4907-A926-B521A42AAA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A7807F6-C2C0-4FE0-BC1A-83D127F8F09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AE5FBE0-9D8D-433C-8429-B247B187F0B9}"/>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8" name="Footer Placeholder 7">
            <a:extLst>
              <a:ext uri="{FF2B5EF4-FFF2-40B4-BE49-F238E27FC236}">
                <a16:creationId xmlns:a16="http://schemas.microsoft.com/office/drawing/2014/main" id="{D8F85EFB-476A-44C7-9ADB-0297337670A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B86877F9-36CB-4A87-B643-8CF0D45326D5}"/>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2499124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43E0B-6000-4157-AC89-F17ADCCACE5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EB55059-E556-4DA7-9781-D0E092AFE533}"/>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4" name="Footer Placeholder 3">
            <a:extLst>
              <a:ext uri="{FF2B5EF4-FFF2-40B4-BE49-F238E27FC236}">
                <a16:creationId xmlns:a16="http://schemas.microsoft.com/office/drawing/2014/main" id="{03A08459-3C2F-4BA4-B8E9-BCA1F9F59386}"/>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64CDAC2-596D-4FDE-A08F-53E3E3A6CE8C}"/>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295314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A0C00E8-075B-4422-8F3E-1D5124158BFE}"/>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3" name="Footer Placeholder 2">
            <a:extLst>
              <a:ext uri="{FF2B5EF4-FFF2-40B4-BE49-F238E27FC236}">
                <a16:creationId xmlns:a16="http://schemas.microsoft.com/office/drawing/2014/main" id="{EFE718E4-A95D-4798-B64D-BA3F1D3AE08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FC6037F-FC81-4F1D-AFFB-A41853F640FD}"/>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1928682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59B6A-305F-45E2-9798-FD588569A31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9E061FE-B08C-43B6-B32F-7EE51B81FF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7F94CF6-4F97-4AFA-80F0-FA9FF1C510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BD59A31-F195-419B-BDF8-20C32A3AA597}"/>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6" name="Footer Placeholder 5">
            <a:extLst>
              <a:ext uri="{FF2B5EF4-FFF2-40B4-BE49-F238E27FC236}">
                <a16:creationId xmlns:a16="http://schemas.microsoft.com/office/drawing/2014/main" id="{BAA8C5C7-1EEF-4A3B-8DEA-611810E1BA9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F17F5AC-8B75-4D74-B908-C094E4326E44}"/>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2087234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9BC1D-E9C6-4B71-B2B1-62568E2034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9A8C72F-3CF9-4425-A87F-7716B41CA6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C771DDE-F33F-4F5B-8CD1-1114515BC3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54B5AC7-677B-4F07-87AA-9DAE5AC86D60}"/>
              </a:ext>
            </a:extLst>
          </p:cNvPr>
          <p:cNvSpPr>
            <a:spLocks noGrp="1"/>
          </p:cNvSpPr>
          <p:nvPr>
            <p:ph type="dt" sz="half" idx="10"/>
          </p:nvPr>
        </p:nvSpPr>
        <p:spPr/>
        <p:txBody>
          <a:bodyPr/>
          <a:lstStyle/>
          <a:p>
            <a:fld id="{F17E3322-E256-4A75-B01D-E17E32FD235F}" type="datetimeFigureOut">
              <a:rPr lang="en-GB" smtClean="0"/>
              <a:t>2019-01-19</a:t>
            </a:fld>
            <a:endParaRPr lang="en-GB"/>
          </a:p>
        </p:txBody>
      </p:sp>
      <p:sp>
        <p:nvSpPr>
          <p:cNvPr id="6" name="Footer Placeholder 5">
            <a:extLst>
              <a:ext uri="{FF2B5EF4-FFF2-40B4-BE49-F238E27FC236}">
                <a16:creationId xmlns:a16="http://schemas.microsoft.com/office/drawing/2014/main" id="{CE8FCED3-6C94-4F78-BA4C-F5C0186C19B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84E4C3C-D89D-4D79-A0F8-F6AA0013158B}"/>
              </a:ext>
            </a:extLst>
          </p:cNvPr>
          <p:cNvSpPr>
            <a:spLocks noGrp="1"/>
          </p:cNvSpPr>
          <p:nvPr>
            <p:ph type="sldNum" sz="quarter" idx="12"/>
          </p:nvPr>
        </p:nvSpPr>
        <p:spPr/>
        <p:txBody>
          <a:bodyPr/>
          <a:lstStyle/>
          <a:p>
            <a:fld id="{460033B8-01A3-4180-AF0C-B0B804F14AD5}" type="slidenum">
              <a:rPr lang="en-GB" smtClean="0"/>
              <a:t>‹#›</a:t>
            </a:fld>
            <a:endParaRPr lang="en-GB"/>
          </a:p>
        </p:txBody>
      </p:sp>
    </p:spTree>
    <p:extLst>
      <p:ext uri="{BB962C8B-B14F-4D97-AF65-F5344CB8AC3E}">
        <p14:creationId xmlns:p14="http://schemas.microsoft.com/office/powerpoint/2010/main" val="3491371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AD8709-32A5-4E83-A612-808FA84F05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B32115C-A52D-497E-ADFE-99BE7AAF88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7063B01-92BC-44F9-9430-5B79814210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7E3322-E256-4A75-B01D-E17E32FD235F}" type="datetimeFigureOut">
              <a:rPr lang="en-GB" smtClean="0"/>
              <a:t>2019-01-19</a:t>
            </a:fld>
            <a:endParaRPr lang="en-GB"/>
          </a:p>
        </p:txBody>
      </p:sp>
      <p:sp>
        <p:nvSpPr>
          <p:cNvPr id="5" name="Footer Placeholder 4">
            <a:extLst>
              <a:ext uri="{FF2B5EF4-FFF2-40B4-BE49-F238E27FC236}">
                <a16:creationId xmlns:a16="http://schemas.microsoft.com/office/drawing/2014/main" id="{6BEE279D-643B-4A33-8355-B5CCA76948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9AC7D0BB-F7F7-415A-8330-19228CD3F9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0033B8-01A3-4180-AF0C-B0B804F14AD5}" type="slidenum">
              <a:rPr lang="en-GB" smtClean="0"/>
              <a:t>‹#›</a:t>
            </a:fld>
            <a:endParaRPr lang="en-GB"/>
          </a:p>
        </p:txBody>
      </p:sp>
    </p:spTree>
    <p:extLst>
      <p:ext uri="{BB962C8B-B14F-4D97-AF65-F5344CB8AC3E}">
        <p14:creationId xmlns:p14="http://schemas.microsoft.com/office/powerpoint/2010/main" val="35280040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Layout" Target="../diagrams/layout4.xml"/><Relationship Id="rId7" Type="http://schemas.openxmlformats.org/officeDocument/2006/relationships/image" Target="../media/image1.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1.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em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AFC4D64-D478-48B9-8D9E-74E20BCDCA1E}"/>
              </a:ext>
            </a:extLst>
          </p:cNvPr>
          <p:cNvSpPr>
            <a:spLocks noGrp="1"/>
          </p:cNvSpPr>
          <p:nvPr>
            <p:ph type="ctrTitle"/>
          </p:nvPr>
        </p:nvSpPr>
        <p:spPr>
          <a:xfrm>
            <a:off x="1524000" y="1122363"/>
            <a:ext cx="9144000" cy="2200502"/>
          </a:xfrm>
        </p:spPr>
        <p:txBody>
          <a:bodyPr>
            <a:normAutofit fontScale="90000"/>
          </a:bodyPr>
          <a:lstStyle/>
          <a:p>
            <a:br>
              <a:rPr lang="en-GB" dirty="0"/>
            </a:br>
            <a:r>
              <a:rPr lang="en-GB" dirty="0"/>
              <a:t>Common Infrastructure Schema</a:t>
            </a:r>
            <a:br>
              <a:rPr lang="en-GB" dirty="0"/>
            </a:br>
            <a:r>
              <a:rPr lang="en-GB" dirty="0"/>
              <a:t>Geotechnical Proposal</a:t>
            </a:r>
            <a:br>
              <a:rPr lang="en-GB" dirty="0"/>
            </a:br>
            <a:endParaRPr lang="en-GB" dirty="0"/>
          </a:p>
        </p:txBody>
      </p:sp>
      <p:sp>
        <p:nvSpPr>
          <p:cNvPr id="6" name="Subtitle 5">
            <a:extLst>
              <a:ext uri="{FF2B5EF4-FFF2-40B4-BE49-F238E27FC236}">
                <a16:creationId xmlns:a16="http://schemas.microsoft.com/office/drawing/2014/main" id="{11807C27-A870-40CA-B4C2-C0D23FF0143F}"/>
              </a:ext>
            </a:extLst>
          </p:cNvPr>
          <p:cNvSpPr>
            <a:spLocks noGrp="1"/>
          </p:cNvSpPr>
          <p:nvPr>
            <p:ph type="subTitle" idx="1"/>
          </p:nvPr>
        </p:nvSpPr>
        <p:spPr>
          <a:xfrm>
            <a:off x="1524000" y="5102679"/>
            <a:ext cx="9144000" cy="914400"/>
          </a:xfrm>
        </p:spPr>
        <p:txBody>
          <a:bodyPr>
            <a:normAutofit/>
          </a:bodyPr>
          <a:lstStyle/>
          <a:p>
            <a:r>
              <a:rPr lang="en-GB" dirty="0"/>
              <a:t>Extending open standards into infrastructure</a:t>
            </a:r>
          </a:p>
          <a:p>
            <a:r>
              <a:rPr lang="en-GB" dirty="0"/>
              <a:t>2018-09-26</a:t>
            </a:r>
          </a:p>
        </p:txBody>
      </p:sp>
      <p:pic>
        <p:nvPicPr>
          <p:cNvPr id="4" name="Picture 2" descr="C:\Users\300947\Box Sync\M&amp;A Technical Director\BLTD\DIGITAL KG\BuildingSMART\buildingSMART logo.png">
            <a:extLst>
              <a:ext uri="{FF2B5EF4-FFF2-40B4-BE49-F238E27FC236}">
                <a16:creationId xmlns:a16="http://schemas.microsoft.com/office/drawing/2014/main" id="{569AF24B-4563-4F2D-BA6F-FE3166D47A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9651" y="140904"/>
            <a:ext cx="3477684" cy="666751"/>
          </a:xfrm>
          <a:prstGeom prst="rect">
            <a:avLst/>
          </a:prstGeom>
          <a:noFill/>
          <a:extLst>
            <a:ext uri="{909E8E84-426E-40DD-AFC4-6F175D3DCCD1}">
              <a14:hiddenFill xmlns:a14="http://schemas.microsoft.com/office/drawing/2010/main">
                <a:solidFill>
                  <a:srgbClr val="FFFFFF"/>
                </a:solidFill>
              </a14:hiddenFill>
            </a:ext>
          </a:extLst>
        </p:spPr>
      </p:pic>
      <p:pic>
        <p:nvPicPr>
          <p:cNvPr id="1026" name="Image 1" descr="Image3">
            <a:extLst>
              <a:ext uri="{FF2B5EF4-FFF2-40B4-BE49-F238E27FC236}">
                <a16:creationId xmlns:a16="http://schemas.microsoft.com/office/drawing/2014/main" id="{EF707605-9D4B-423F-B1C0-79979D3446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9851" y="2504098"/>
            <a:ext cx="8223670" cy="4218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45348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5A7A441-EF75-42FC-8197-247F5753FA18}"/>
              </a:ext>
            </a:extLst>
          </p:cNvPr>
          <p:cNvSpPr>
            <a:spLocks noGrp="1"/>
          </p:cNvSpPr>
          <p:nvPr>
            <p:ph type="subTitle" idx="1"/>
          </p:nvPr>
        </p:nvSpPr>
        <p:spPr/>
        <p:txBody>
          <a:bodyPr/>
          <a:lstStyle/>
          <a:p>
            <a:endParaRPr lang="en-GB"/>
          </a:p>
        </p:txBody>
      </p:sp>
      <p:pic>
        <p:nvPicPr>
          <p:cNvPr id="4" name="Picture 3">
            <a:extLst>
              <a:ext uri="{FF2B5EF4-FFF2-40B4-BE49-F238E27FC236}">
                <a16:creationId xmlns:a16="http://schemas.microsoft.com/office/drawing/2014/main" id="{1D56BE48-6D96-422C-ACD3-8755ADA7DB11}"/>
              </a:ext>
            </a:extLst>
          </p:cNvPr>
          <p:cNvPicPr/>
          <p:nvPr/>
        </p:nvPicPr>
        <p:blipFill>
          <a:blip r:embed="rId2"/>
          <a:stretch>
            <a:fillRect/>
          </a:stretch>
        </p:blipFill>
        <p:spPr>
          <a:xfrm>
            <a:off x="175532" y="1183822"/>
            <a:ext cx="7592786" cy="5450483"/>
          </a:xfrm>
          <a:prstGeom prst="rect">
            <a:avLst/>
          </a:prstGeom>
        </p:spPr>
      </p:pic>
      <p:pic>
        <p:nvPicPr>
          <p:cNvPr id="5" name="Picture 2" descr="C:\Users\300947\Box Sync\M&amp;A Technical Director\BLTD\DIGITAL KG\BuildingSMART\buildingSMART logo.png">
            <a:extLst>
              <a:ext uri="{FF2B5EF4-FFF2-40B4-BE49-F238E27FC236}">
                <a16:creationId xmlns:a16="http://schemas.microsoft.com/office/drawing/2014/main" id="{0AF63A14-9F2D-4610-83C5-C82B8BFB72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
        <p:nvSpPr>
          <p:cNvPr id="6" name="Title 1">
            <a:extLst>
              <a:ext uri="{FF2B5EF4-FFF2-40B4-BE49-F238E27FC236}">
                <a16:creationId xmlns:a16="http://schemas.microsoft.com/office/drawing/2014/main" id="{74615DD5-8C84-4FC0-84E9-2309D951C9E7}"/>
              </a:ext>
            </a:extLst>
          </p:cNvPr>
          <p:cNvSpPr txBox="1">
            <a:spLocks/>
          </p:cNvSpPr>
          <p:nvPr/>
        </p:nvSpPr>
        <p:spPr>
          <a:xfrm>
            <a:off x="838200" y="365126"/>
            <a:ext cx="10515600" cy="818696"/>
          </a:xfrm>
          <a:prstGeom prst="rect">
            <a:avLst/>
          </a:prstGeom>
        </p:spPr>
        <p:txBody>
          <a:bodyPr vert="horz" lIns="91440" tIns="45720" rIns="91440" bIns="45720" rtlCol="0" anchor="b">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GB" dirty="0"/>
              <a:t>In scope                        </a:t>
            </a:r>
          </a:p>
        </p:txBody>
      </p:sp>
      <p:sp>
        <p:nvSpPr>
          <p:cNvPr id="7" name="Content Placeholder 2">
            <a:extLst>
              <a:ext uri="{FF2B5EF4-FFF2-40B4-BE49-F238E27FC236}">
                <a16:creationId xmlns:a16="http://schemas.microsoft.com/office/drawing/2014/main" id="{8D9DD557-CAFB-4164-84A0-EAA11553B464}"/>
              </a:ext>
            </a:extLst>
          </p:cNvPr>
          <p:cNvSpPr txBox="1">
            <a:spLocks/>
          </p:cNvSpPr>
          <p:nvPr/>
        </p:nvSpPr>
        <p:spPr>
          <a:xfrm>
            <a:off x="7678510" y="1281793"/>
            <a:ext cx="4513490" cy="489517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dirty="0"/>
              <a:t>Except:</a:t>
            </a:r>
          </a:p>
          <a:p>
            <a:pPr marL="342900" indent="-342900" algn="l">
              <a:buFont typeface="Arial" panose="020B0604020202020204" pitchFamily="34" charset="0"/>
              <a:buChar char="•"/>
            </a:pPr>
            <a:r>
              <a:rPr lang="en-GB" dirty="0"/>
              <a:t>Earth &amp; ground works proposal for strengthening and augmentation  </a:t>
            </a:r>
          </a:p>
          <a:p>
            <a:pPr marL="342900" indent="-342900" algn="l">
              <a:buFont typeface="Arial" panose="020B0604020202020204" pitchFamily="34" charset="0"/>
              <a:buChar char="•"/>
            </a:pPr>
            <a:r>
              <a:rPr lang="en-GB" dirty="0"/>
              <a:t>Existing IFC </a:t>
            </a:r>
            <a:r>
              <a:rPr lang="en-GB" dirty="0" err="1"/>
              <a:t>eleents</a:t>
            </a:r>
            <a:r>
              <a:rPr lang="en-GB" dirty="0"/>
              <a:t> for Substructure such as piles, slabs and footings</a:t>
            </a:r>
          </a:p>
          <a:p>
            <a:pPr marL="342900" indent="-342900" algn="l">
              <a:buFont typeface="Arial" panose="020B0604020202020204" pitchFamily="34" charset="0"/>
              <a:buChar char="•"/>
            </a:pPr>
            <a:r>
              <a:rPr lang="en-GB" dirty="0"/>
              <a:t>Discrete point data and raster images</a:t>
            </a:r>
          </a:p>
          <a:p>
            <a:pPr marL="342900" indent="-342900" algn="l">
              <a:buFont typeface="Arial" panose="020B0604020202020204" pitchFamily="34" charset="0"/>
              <a:buChar char="•"/>
            </a:pPr>
            <a:r>
              <a:rPr lang="en-GB" dirty="0"/>
              <a:t>National and regional </a:t>
            </a:r>
          </a:p>
          <a:p>
            <a:pPr marL="800100" lvl="1" indent="-342900" algn="l">
              <a:buFont typeface="Arial" panose="020B0604020202020204" pitchFamily="34" charset="0"/>
              <a:buChar char="•"/>
            </a:pPr>
            <a:r>
              <a:rPr lang="en-GB" dirty="0"/>
              <a:t>Classification </a:t>
            </a:r>
            <a:r>
              <a:rPr lang="en-GB" u="sng" dirty="0"/>
              <a:t>content</a:t>
            </a:r>
          </a:p>
          <a:p>
            <a:pPr marL="800100" lvl="1" indent="-342900" algn="l">
              <a:buFont typeface="Arial" panose="020B0604020202020204" pitchFamily="34" charset="0"/>
              <a:buChar char="•"/>
            </a:pPr>
            <a:r>
              <a:rPr lang="en-GB" dirty="0"/>
              <a:t>Attribute sets</a:t>
            </a:r>
          </a:p>
          <a:p>
            <a:endParaRPr lang="en-GB" dirty="0"/>
          </a:p>
        </p:txBody>
      </p:sp>
    </p:spTree>
    <p:extLst>
      <p:ext uri="{BB962C8B-B14F-4D97-AF65-F5344CB8AC3E}">
        <p14:creationId xmlns:p14="http://schemas.microsoft.com/office/powerpoint/2010/main" val="2518746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6076D-7A2D-428F-8B23-3BB9D86D2548}"/>
              </a:ext>
            </a:extLst>
          </p:cNvPr>
          <p:cNvSpPr>
            <a:spLocks noGrp="1"/>
          </p:cNvSpPr>
          <p:nvPr>
            <p:ph type="title"/>
          </p:nvPr>
        </p:nvSpPr>
        <p:spPr>
          <a:xfrm>
            <a:off x="249057" y="463316"/>
            <a:ext cx="3592651" cy="1181377"/>
          </a:xfrm>
        </p:spPr>
        <p:txBody>
          <a:bodyPr>
            <a:normAutofit fontScale="90000"/>
          </a:bodyPr>
          <a:lstStyle/>
          <a:p>
            <a:r>
              <a:rPr lang="en-GB" dirty="0"/>
              <a:t>IFC’s and geotechnical</a:t>
            </a:r>
          </a:p>
        </p:txBody>
      </p:sp>
      <p:sp>
        <p:nvSpPr>
          <p:cNvPr id="4" name="Rectangle 2">
            <a:extLst>
              <a:ext uri="{FF2B5EF4-FFF2-40B4-BE49-F238E27FC236}">
                <a16:creationId xmlns:a16="http://schemas.microsoft.com/office/drawing/2014/main" id="{6082AD8D-5D74-45CB-B30C-D6A83F2CC258}"/>
              </a:ext>
            </a:extLst>
          </p:cNvPr>
          <p:cNvSpPr>
            <a:spLocks noChangeArrowheads="1"/>
          </p:cNvSpPr>
          <p:nvPr/>
        </p:nvSpPr>
        <p:spPr bwMode="auto">
          <a:xfrm>
            <a:off x="1681843" y="2508691"/>
            <a:ext cx="9966017" cy="36625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742950" lvl="1" indent="-285750">
              <a:buFont typeface="Arial" panose="020B0604020202020204" pitchFamily="34" charset="0"/>
              <a:buChar char="•"/>
            </a:pPr>
            <a:r>
              <a:rPr lang="en-GB" altLang="en-US" sz="2400" dirty="0">
                <a:latin typeface="Calibri" panose="020F0502020204030204" pitchFamily="34" charset="0"/>
                <a:ea typeface="Times New Roman" panose="02020603050405020304" pitchFamily="18" charset="0"/>
                <a:cs typeface="Times New Roman" panose="02020603050405020304" pitchFamily="18" charset="0"/>
              </a:rPr>
              <a:t>Complete non-overlapping division into strata. </a:t>
            </a:r>
          </a:p>
          <a:p>
            <a:pPr marL="1200150" lvl="2" indent="-285750">
              <a:buFont typeface="Arial" panose="020B0604020202020204" pitchFamily="34" charset="0"/>
              <a:buChar char="•"/>
            </a:pPr>
            <a:r>
              <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Separating solid strata and dyn</a:t>
            </a:r>
            <a:r>
              <a:rPr lang="en-GB" altLang="en-US" sz="2400" dirty="0">
                <a:latin typeface="Calibri" panose="020F0502020204030204" pitchFamily="34" charset="0"/>
                <a:ea typeface="Times New Roman" panose="02020603050405020304" pitchFamily="18" charset="0"/>
                <a:cs typeface="Times New Roman" panose="02020603050405020304" pitchFamily="18" charset="0"/>
              </a:rPr>
              <a:t>amic </a:t>
            </a:r>
            <a:r>
              <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water strata ?</a:t>
            </a:r>
          </a:p>
          <a:p>
            <a:pPr marL="1200150" lvl="2" indent="-285750">
              <a:buFont typeface="Arial" panose="020B0604020202020204" pitchFamily="34" charset="0"/>
              <a:buChar char="•"/>
            </a:pPr>
            <a:r>
              <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The top strata or topography </a:t>
            </a:r>
          </a:p>
          <a:p>
            <a:pPr marL="1200150" lvl="2" indent="-285750">
              <a:buFont typeface="Arial" panose="020B0604020202020204" pitchFamily="34" charset="0"/>
              <a:buChar char="•"/>
            </a:pPr>
            <a:r>
              <a:rPr lang="en-GB" altLang="en-US" sz="2400" dirty="0">
                <a:latin typeface="Calibri" panose="020F0502020204030204" pitchFamily="34" charset="0"/>
                <a:ea typeface="Times New Roman" panose="02020603050405020304" pitchFamily="18" charset="0"/>
                <a:cs typeface="Times New Roman" panose="02020603050405020304" pitchFamily="18" charset="0"/>
              </a:rPr>
              <a:t>Clash-detection of structures against strata</a:t>
            </a:r>
          </a:p>
          <a:p>
            <a:pPr lvl="2"/>
            <a:endPar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742950" marR="0" lvl="1"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Strata are artificial with varying properties and may be unbounded</a:t>
            </a:r>
          </a:p>
          <a:p>
            <a:pPr marL="1200150" lvl="2" indent="-285750">
              <a:buFont typeface="Arial" panose="020B0604020202020204" pitchFamily="34" charset="0"/>
              <a:buChar char="•"/>
            </a:pPr>
            <a:r>
              <a:rPr lang="en-GB" altLang="en-US" sz="2400" dirty="0">
                <a:latin typeface="Calibri" panose="020F0502020204030204" pitchFamily="34" charset="0"/>
                <a:ea typeface="Times New Roman" panose="02020603050405020304" pitchFamily="18" charset="0"/>
                <a:cs typeface="Times New Roman" panose="02020603050405020304" pitchFamily="18" charset="0"/>
              </a:rPr>
              <a:t>Uncertainty and interpretation </a:t>
            </a:r>
            <a:endPar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endParaRPr kumimoji="0" lang="en-GB" altLang="en-US" sz="24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GB" altLang="en-US" sz="4000" b="0" i="0" u="none" strike="noStrike" cap="none" normalizeH="0" baseline="0" dirty="0">
              <a:ln>
                <a:noFill/>
              </a:ln>
              <a:solidFill>
                <a:schemeClr val="tx1"/>
              </a:solidFill>
              <a:effectLst/>
              <a:latin typeface="Arial" panose="020B0604020202020204" pitchFamily="34" charset="0"/>
            </a:endParaRPr>
          </a:p>
        </p:txBody>
      </p:sp>
      <p:pic>
        <p:nvPicPr>
          <p:cNvPr id="5" name="Picture 2" descr="C:\Users\300947\Box Sync\M&amp;A Technical Director\BLTD\DIGITAL KG\BuildingSMART\buildingSMART logo.png">
            <a:extLst>
              <a:ext uri="{FF2B5EF4-FFF2-40B4-BE49-F238E27FC236}">
                <a16:creationId xmlns:a16="http://schemas.microsoft.com/office/drawing/2014/main" id="{F667A8A3-CABF-4B74-B791-CA8BDCAE0B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9518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AFC4D64-D478-48B9-8D9E-74E20BCDCA1E}"/>
              </a:ext>
            </a:extLst>
          </p:cNvPr>
          <p:cNvSpPr>
            <a:spLocks noGrp="1"/>
          </p:cNvSpPr>
          <p:nvPr>
            <p:ph type="ctrTitle"/>
          </p:nvPr>
        </p:nvSpPr>
        <p:spPr>
          <a:xfrm>
            <a:off x="1524000" y="1122362"/>
            <a:ext cx="9144000" cy="3457801"/>
          </a:xfrm>
        </p:spPr>
        <p:txBody>
          <a:bodyPr>
            <a:normAutofit fontScale="90000"/>
          </a:bodyPr>
          <a:lstStyle/>
          <a:p>
            <a:br>
              <a:rPr lang="en-GB" dirty="0"/>
            </a:br>
            <a:br>
              <a:rPr lang="en-GB"/>
            </a:br>
            <a:r>
              <a:rPr lang="en-GB" sz="3600"/>
              <a:t>3</a:t>
            </a:r>
            <a:r>
              <a:rPr lang="en-GB" sz="3600" dirty="0"/>
              <a:t>. The recommend approach and proposed solutions. </a:t>
            </a:r>
            <a:br>
              <a:rPr lang="en-GB" sz="3600" dirty="0"/>
            </a:br>
            <a:endParaRPr lang="en-GB" dirty="0"/>
          </a:p>
        </p:txBody>
      </p:sp>
      <p:sp>
        <p:nvSpPr>
          <p:cNvPr id="6" name="Subtitle 5">
            <a:extLst>
              <a:ext uri="{FF2B5EF4-FFF2-40B4-BE49-F238E27FC236}">
                <a16:creationId xmlns:a16="http://schemas.microsoft.com/office/drawing/2014/main" id="{11807C27-A870-40CA-B4C2-C0D23FF0143F}"/>
              </a:ext>
            </a:extLst>
          </p:cNvPr>
          <p:cNvSpPr>
            <a:spLocks noGrp="1"/>
          </p:cNvSpPr>
          <p:nvPr>
            <p:ph type="subTitle" idx="1"/>
          </p:nvPr>
        </p:nvSpPr>
        <p:spPr>
          <a:xfrm>
            <a:off x="1524000" y="5102679"/>
            <a:ext cx="9144000" cy="914400"/>
          </a:xfrm>
        </p:spPr>
        <p:txBody>
          <a:bodyPr>
            <a:normAutofit/>
          </a:bodyPr>
          <a:lstStyle/>
          <a:p>
            <a:endParaRPr lang="en-GB" dirty="0"/>
          </a:p>
        </p:txBody>
      </p:sp>
      <p:pic>
        <p:nvPicPr>
          <p:cNvPr id="4" name="Picture 2" descr="C:\Users\300947\Box Sync\M&amp;A Technical Director\BLTD\DIGITAL KG\BuildingSMART\buildingSMART logo.png">
            <a:extLst>
              <a:ext uri="{FF2B5EF4-FFF2-40B4-BE49-F238E27FC236}">
                <a16:creationId xmlns:a16="http://schemas.microsoft.com/office/drawing/2014/main" id="{569AF24B-4563-4F2D-BA6F-FE3166D47A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9651" y="140904"/>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86633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C5D536-CB66-4D5E-A868-E94A54413046}"/>
              </a:ext>
            </a:extLst>
          </p:cNvPr>
          <p:cNvSpPr>
            <a:spLocks noGrp="1"/>
          </p:cNvSpPr>
          <p:nvPr>
            <p:ph type="title"/>
          </p:nvPr>
        </p:nvSpPr>
        <p:spPr/>
        <p:txBody>
          <a:bodyPr/>
          <a:lstStyle/>
          <a:p>
            <a:r>
              <a:rPr lang="en-GB" dirty="0"/>
              <a:t>Semantic representation</a:t>
            </a:r>
          </a:p>
        </p:txBody>
      </p:sp>
      <p:sp>
        <p:nvSpPr>
          <p:cNvPr id="3" name="Content Placeholder 2">
            <a:extLst>
              <a:ext uri="{FF2B5EF4-FFF2-40B4-BE49-F238E27FC236}">
                <a16:creationId xmlns:a16="http://schemas.microsoft.com/office/drawing/2014/main" id="{1274E3DE-6145-455B-AE4A-10C3743059F6}"/>
              </a:ext>
            </a:extLst>
          </p:cNvPr>
          <p:cNvSpPr>
            <a:spLocks noGrp="1"/>
          </p:cNvSpPr>
          <p:nvPr>
            <p:ph idx="1"/>
          </p:nvPr>
        </p:nvSpPr>
        <p:spPr/>
        <p:txBody>
          <a:bodyPr/>
          <a:lstStyle/>
          <a:p>
            <a:endParaRPr lang="en-GB"/>
          </a:p>
        </p:txBody>
      </p:sp>
      <p:pic>
        <p:nvPicPr>
          <p:cNvPr id="5" name="Picture 2" descr="C:\Users\300947\Box Sync\M&amp;A Technical Director\BLTD\DIGITAL KG\BuildingSMART\buildingSMART logo.png">
            <a:extLst>
              <a:ext uri="{FF2B5EF4-FFF2-40B4-BE49-F238E27FC236}">
                <a16:creationId xmlns:a16="http://schemas.microsoft.com/office/drawing/2014/main" id="{3BC0063E-095C-4A9C-ABDB-7D50AF837F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CCA52D6D-3A95-4788-92A2-9AA30A06078D}"/>
              </a:ext>
            </a:extLst>
          </p:cNvPr>
          <p:cNvPicPr>
            <a:picLocks noChangeAspect="1"/>
          </p:cNvPicPr>
          <p:nvPr/>
        </p:nvPicPr>
        <p:blipFill rotWithShape="1">
          <a:blip r:embed="rId3"/>
          <a:srcRect l="11144" t="23662" r="22412" b="12889"/>
          <a:stretch/>
        </p:blipFill>
        <p:spPr>
          <a:xfrm>
            <a:off x="70832" y="1442434"/>
            <a:ext cx="9875063" cy="5304374"/>
          </a:xfrm>
          <a:prstGeom prst="rect">
            <a:avLst/>
          </a:prstGeom>
        </p:spPr>
      </p:pic>
      <p:sp>
        <p:nvSpPr>
          <p:cNvPr id="4" name="Rectangle 3">
            <a:extLst>
              <a:ext uri="{FF2B5EF4-FFF2-40B4-BE49-F238E27FC236}">
                <a16:creationId xmlns:a16="http://schemas.microsoft.com/office/drawing/2014/main" id="{1F037852-DB4F-4A17-A641-B7D23778DED0}"/>
              </a:ext>
            </a:extLst>
          </p:cNvPr>
          <p:cNvSpPr/>
          <p:nvPr/>
        </p:nvSpPr>
        <p:spPr>
          <a:xfrm>
            <a:off x="1085557" y="3366867"/>
            <a:ext cx="8383109" cy="175622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A6ABFE17-DC8A-4A36-A6D5-260561719320}"/>
              </a:ext>
            </a:extLst>
          </p:cNvPr>
          <p:cNvSpPr/>
          <p:nvPr/>
        </p:nvSpPr>
        <p:spPr>
          <a:xfrm>
            <a:off x="1071489" y="6003634"/>
            <a:ext cx="8383109" cy="555015"/>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884075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C23AA-1F67-4B83-B29B-A6B9D74E1F4C}"/>
              </a:ext>
            </a:extLst>
          </p:cNvPr>
          <p:cNvSpPr>
            <a:spLocks noGrp="1"/>
          </p:cNvSpPr>
          <p:nvPr>
            <p:ph type="title"/>
          </p:nvPr>
        </p:nvSpPr>
        <p:spPr/>
        <p:txBody>
          <a:bodyPr/>
          <a:lstStyle/>
          <a:p>
            <a:r>
              <a:rPr lang="en-GB" dirty="0"/>
              <a:t>Geometric representation</a:t>
            </a:r>
          </a:p>
        </p:txBody>
      </p:sp>
      <p:pic>
        <p:nvPicPr>
          <p:cNvPr id="4" name="Picture 3">
            <a:extLst>
              <a:ext uri="{FF2B5EF4-FFF2-40B4-BE49-F238E27FC236}">
                <a16:creationId xmlns:a16="http://schemas.microsoft.com/office/drawing/2014/main" id="{CFC0C94B-F9F3-4881-9550-BE39C9B6E9C6}"/>
              </a:ext>
            </a:extLst>
          </p:cNvPr>
          <p:cNvPicPr>
            <a:picLocks noChangeAspect="1"/>
          </p:cNvPicPr>
          <p:nvPr/>
        </p:nvPicPr>
        <p:blipFill rotWithShape="1">
          <a:blip r:embed="rId2"/>
          <a:srcRect l="14489" t="37677" r="10403" b="27875"/>
          <a:stretch/>
        </p:blipFill>
        <p:spPr>
          <a:xfrm>
            <a:off x="186743" y="1690688"/>
            <a:ext cx="12000493" cy="3096104"/>
          </a:xfrm>
          <a:prstGeom prst="rect">
            <a:avLst/>
          </a:prstGeom>
        </p:spPr>
      </p:pic>
      <p:pic>
        <p:nvPicPr>
          <p:cNvPr id="5" name="Picture 2" descr="C:\Users\300947\Box Sync\M&amp;A Technical Director\BLTD\DIGITAL KG\BuildingSMART\buildingSMART logo.png">
            <a:extLst>
              <a:ext uri="{FF2B5EF4-FFF2-40B4-BE49-F238E27FC236}">
                <a16:creationId xmlns:a16="http://schemas.microsoft.com/office/drawing/2014/main" id="{6415FC5D-8182-41A8-820F-917C0F5CEA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pic>
        <p:nvPicPr>
          <p:cNvPr id="6" name="Content Placeholder 5">
            <a:extLst>
              <a:ext uri="{FF2B5EF4-FFF2-40B4-BE49-F238E27FC236}">
                <a16:creationId xmlns:a16="http://schemas.microsoft.com/office/drawing/2014/main" id="{CF97770D-0611-4FFC-8AAD-8A94A5DD7320}"/>
              </a:ext>
            </a:extLst>
          </p:cNvPr>
          <p:cNvPicPr>
            <a:picLocks noGrp="1" noChangeAspect="1"/>
          </p:cNvPicPr>
          <p:nvPr>
            <p:ph idx="1"/>
          </p:nvPr>
        </p:nvPicPr>
        <p:blipFill rotWithShape="1">
          <a:blip r:embed="rId4"/>
          <a:srcRect l="28207" t="62837" r="14364" b="3876"/>
          <a:stretch/>
        </p:blipFill>
        <p:spPr>
          <a:xfrm>
            <a:off x="4216132" y="4325192"/>
            <a:ext cx="7395940" cy="2411427"/>
          </a:xfrm>
          <a:prstGeom prst="rect">
            <a:avLst/>
          </a:prstGeom>
        </p:spPr>
      </p:pic>
      <p:sp>
        <p:nvSpPr>
          <p:cNvPr id="7" name="TextBox 6">
            <a:extLst>
              <a:ext uri="{FF2B5EF4-FFF2-40B4-BE49-F238E27FC236}">
                <a16:creationId xmlns:a16="http://schemas.microsoft.com/office/drawing/2014/main" id="{4327D2B7-7F43-422E-947E-C440B494A349}"/>
              </a:ext>
            </a:extLst>
          </p:cNvPr>
          <p:cNvSpPr txBox="1"/>
          <p:nvPr/>
        </p:nvSpPr>
        <p:spPr>
          <a:xfrm>
            <a:off x="647362" y="5538998"/>
            <a:ext cx="3495759" cy="369332"/>
          </a:xfrm>
          <a:prstGeom prst="rect">
            <a:avLst/>
          </a:prstGeom>
          <a:noFill/>
        </p:spPr>
        <p:txBody>
          <a:bodyPr wrap="square" rtlCol="0">
            <a:spAutoFit/>
          </a:bodyPr>
          <a:lstStyle/>
          <a:p>
            <a:r>
              <a:rPr lang="en-GB" dirty="0"/>
              <a:t>Yabuki (top-side) representation:</a:t>
            </a:r>
          </a:p>
        </p:txBody>
      </p:sp>
      <p:sp>
        <p:nvSpPr>
          <p:cNvPr id="8" name="Rectangle 7">
            <a:extLst>
              <a:ext uri="{FF2B5EF4-FFF2-40B4-BE49-F238E27FC236}">
                <a16:creationId xmlns:a16="http://schemas.microsoft.com/office/drawing/2014/main" id="{2B9C5167-70FA-4BCC-9403-A987DF4C7461}"/>
              </a:ext>
            </a:extLst>
          </p:cNvPr>
          <p:cNvSpPr/>
          <p:nvPr/>
        </p:nvSpPr>
        <p:spPr>
          <a:xfrm>
            <a:off x="482991" y="2991721"/>
            <a:ext cx="11268323" cy="67900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638857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AE151E-4081-471F-95EE-0D6371839EC8}"/>
              </a:ext>
            </a:extLst>
          </p:cNvPr>
          <p:cNvSpPr>
            <a:spLocks noGrp="1"/>
          </p:cNvSpPr>
          <p:nvPr>
            <p:ph idx="1"/>
          </p:nvPr>
        </p:nvSpPr>
        <p:spPr/>
        <p:txBody>
          <a:bodyPr/>
          <a:lstStyle/>
          <a:p>
            <a:endParaRPr lang="en-GB" dirty="0"/>
          </a:p>
        </p:txBody>
      </p:sp>
      <p:pic>
        <p:nvPicPr>
          <p:cNvPr id="4" name="Picture 3">
            <a:extLst>
              <a:ext uri="{FF2B5EF4-FFF2-40B4-BE49-F238E27FC236}">
                <a16:creationId xmlns:a16="http://schemas.microsoft.com/office/drawing/2014/main" id="{CD908F33-D9C8-47AF-8830-E9BD02785639}"/>
              </a:ext>
            </a:extLst>
          </p:cNvPr>
          <p:cNvPicPr/>
          <p:nvPr/>
        </p:nvPicPr>
        <p:blipFill rotWithShape="1">
          <a:blip r:embed="rId2"/>
          <a:srcRect l="1003" t="15659" r="615" b="37725"/>
          <a:stretch/>
        </p:blipFill>
        <p:spPr bwMode="auto">
          <a:xfrm>
            <a:off x="417018" y="3534108"/>
            <a:ext cx="11774982" cy="3323892"/>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1389921D-C1D6-40F0-982E-0D04C07CC33B}"/>
              </a:ext>
            </a:extLst>
          </p:cNvPr>
          <p:cNvPicPr/>
          <p:nvPr/>
        </p:nvPicPr>
        <p:blipFill rotWithShape="1">
          <a:blip r:embed="rId3"/>
          <a:srcRect l="26682" t="17546" r="24259" b="10524"/>
          <a:stretch/>
        </p:blipFill>
        <p:spPr bwMode="auto">
          <a:xfrm>
            <a:off x="578579" y="154456"/>
            <a:ext cx="3937150" cy="3229595"/>
          </a:xfrm>
          <a:prstGeom prst="rect">
            <a:avLst/>
          </a:prstGeom>
          <a:ln>
            <a:noFill/>
          </a:ln>
          <a:extLst>
            <a:ext uri="{53640926-AAD7-44D8-BBD7-CCE9431645EC}">
              <a14:shadowObscured xmlns:a14="http://schemas.microsoft.com/office/drawing/2010/main"/>
            </a:ext>
          </a:extLst>
        </p:spPr>
      </p:pic>
      <p:pic>
        <p:nvPicPr>
          <p:cNvPr id="6" name="Picture 5">
            <a:extLst>
              <a:ext uri="{FF2B5EF4-FFF2-40B4-BE49-F238E27FC236}">
                <a16:creationId xmlns:a16="http://schemas.microsoft.com/office/drawing/2014/main" id="{11C4F185-B437-41B8-A238-F91902A50C94}"/>
              </a:ext>
            </a:extLst>
          </p:cNvPr>
          <p:cNvPicPr/>
          <p:nvPr/>
        </p:nvPicPr>
        <p:blipFill rotWithShape="1">
          <a:blip r:embed="rId2"/>
          <a:srcRect l="4845" t="66451" r="36865" b="16975"/>
          <a:stretch/>
        </p:blipFill>
        <p:spPr bwMode="auto">
          <a:xfrm>
            <a:off x="5059679" y="1447346"/>
            <a:ext cx="6883791" cy="1712234"/>
          </a:xfrm>
          <a:prstGeom prst="rect">
            <a:avLst/>
          </a:prstGeom>
          <a:ln>
            <a:noFill/>
          </a:ln>
          <a:extLst>
            <a:ext uri="{53640926-AAD7-44D8-BBD7-CCE9431645EC}">
              <a14:shadowObscured xmlns:a14="http://schemas.microsoft.com/office/drawing/2010/main"/>
            </a:ext>
          </a:extLst>
        </p:spPr>
      </p:pic>
      <p:pic>
        <p:nvPicPr>
          <p:cNvPr id="7" name="Picture 2" descr="C:\Users\300947\Box Sync\M&amp;A Technical Director\BLTD\DIGITAL KG\BuildingSMART\buildingSMART logo.png">
            <a:extLst>
              <a:ext uri="{FF2B5EF4-FFF2-40B4-BE49-F238E27FC236}">
                <a16:creationId xmlns:a16="http://schemas.microsoft.com/office/drawing/2014/main" id="{2EF00D23-C1EA-4713-BD31-C9F2CDD961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1082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053F0-4091-4AAB-A175-3D3122199926}"/>
              </a:ext>
            </a:extLst>
          </p:cNvPr>
          <p:cNvSpPr>
            <a:spLocks noGrp="1"/>
          </p:cNvSpPr>
          <p:nvPr>
            <p:ph type="title"/>
          </p:nvPr>
        </p:nvSpPr>
        <p:spPr>
          <a:xfrm>
            <a:off x="318407" y="365125"/>
            <a:ext cx="5727247" cy="1325563"/>
          </a:xfrm>
        </p:spPr>
        <p:txBody>
          <a:bodyPr/>
          <a:lstStyle/>
          <a:p>
            <a:r>
              <a:rPr lang="en-GB" dirty="0"/>
              <a:t>Attributes of a stratum or collection of strata</a:t>
            </a:r>
          </a:p>
        </p:txBody>
      </p:sp>
      <p:sp>
        <p:nvSpPr>
          <p:cNvPr id="3" name="Content Placeholder 2">
            <a:extLst>
              <a:ext uri="{FF2B5EF4-FFF2-40B4-BE49-F238E27FC236}">
                <a16:creationId xmlns:a16="http://schemas.microsoft.com/office/drawing/2014/main" id="{BC6650FC-5D64-448D-8479-834E1E98021A}"/>
              </a:ext>
            </a:extLst>
          </p:cNvPr>
          <p:cNvSpPr>
            <a:spLocks noGrp="1"/>
          </p:cNvSpPr>
          <p:nvPr>
            <p:ph idx="1"/>
          </p:nvPr>
        </p:nvSpPr>
        <p:spPr>
          <a:xfrm>
            <a:off x="221943" y="1825625"/>
            <a:ext cx="11789544" cy="4351338"/>
          </a:xfrm>
        </p:spPr>
        <p:txBody>
          <a:bodyPr>
            <a:normAutofit/>
          </a:bodyPr>
          <a:lstStyle/>
          <a:p>
            <a:r>
              <a:rPr lang="en-GB" dirty="0"/>
              <a:t>Name, description, type, classifications, owner, application, dates</a:t>
            </a:r>
          </a:p>
          <a:p>
            <a:r>
              <a:rPr lang="en-GB" dirty="0"/>
              <a:t>Methodology, Status (phasing), Top/Other</a:t>
            </a:r>
          </a:p>
          <a:p>
            <a:r>
              <a:rPr lang="en-GB" dirty="0"/>
              <a:t>Composition by volume and Analysis by mass</a:t>
            </a:r>
          </a:p>
          <a:p>
            <a:r>
              <a:rPr lang="en-GB" dirty="0"/>
              <a:t>Capacity: loadbearing (pressure), settlement (length/vol), stability , permeability, cohesion, friction</a:t>
            </a:r>
          </a:p>
          <a:p>
            <a:r>
              <a:rPr lang="en-GB" dirty="0"/>
              <a:t>Quantities: </a:t>
            </a:r>
          </a:p>
          <a:p>
            <a:pPr lvl="1"/>
            <a:r>
              <a:rPr lang="en-GB" dirty="0"/>
              <a:t>plan area, top area, volume  (3D)</a:t>
            </a:r>
          </a:p>
          <a:p>
            <a:pPr lvl="1"/>
            <a:r>
              <a:rPr lang="en-GB" dirty="0"/>
              <a:t>plan length, top length, area (2D)</a:t>
            </a:r>
          </a:p>
          <a:p>
            <a:pPr lvl="1"/>
            <a:r>
              <a:rPr lang="en-GB" dirty="0"/>
              <a:t>depth (1D)</a:t>
            </a:r>
          </a:p>
        </p:txBody>
      </p:sp>
      <p:pic>
        <p:nvPicPr>
          <p:cNvPr id="4" name="Picture 2" descr="C:\Users\300947\Box Sync\M&amp;A Technical Director\BLTD\DIGITAL KG\BuildingSMART\buildingSMART logo.png">
            <a:extLst>
              <a:ext uri="{FF2B5EF4-FFF2-40B4-BE49-F238E27FC236}">
                <a16:creationId xmlns:a16="http://schemas.microsoft.com/office/drawing/2014/main" id="{99DDEEBD-653E-4442-850C-297A7604487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500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8EF9549-B6BA-4190-8919-3AA8D2D13F3A}"/>
              </a:ext>
            </a:extLst>
          </p:cNvPr>
          <p:cNvPicPr>
            <a:picLocks noChangeAspect="1"/>
          </p:cNvPicPr>
          <p:nvPr/>
        </p:nvPicPr>
        <p:blipFill rotWithShape="1">
          <a:blip r:embed="rId2"/>
          <a:srcRect l="21179" t="19812" r="23680" b="15211"/>
          <a:stretch/>
        </p:blipFill>
        <p:spPr>
          <a:xfrm>
            <a:off x="83712" y="1151842"/>
            <a:ext cx="8364603" cy="5544355"/>
          </a:xfrm>
          <a:prstGeom prst="rect">
            <a:avLst/>
          </a:prstGeom>
        </p:spPr>
      </p:pic>
      <p:sp>
        <p:nvSpPr>
          <p:cNvPr id="2" name="Title 1">
            <a:extLst>
              <a:ext uri="{FF2B5EF4-FFF2-40B4-BE49-F238E27FC236}">
                <a16:creationId xmlns:a16="http://schemas.microsoft.com/office/drawing/2014/main" id="{ADF68775-DF47-4F14-8775-0661272858D4}"/>
              </a:ext>
            </a:extLst>
          </p:cNvPr>
          <p:cNvSpPr>
            <a:spLocks noGrp="1"/>
          </p:cNvSpPr>
          <p:nvPr>
            <p:ph type="title"/>
          </p:nvPr>
        </p:nvSpPr>
        <p:spPr>
          <a:xfrm>
            <a:off x="8680136" y="1229116"/>
            <a:ext cx="3291850" cy="1741201"/>
          </a:xfrm>
        </p:spPr>
        <p:txBody>
          <a:bodyPr/>
          <a:lstStyle/>
          <a:p>
            <a:r>
              <a:rPr lang="en-GB" dirty="0"/>
              <a:t>Composition</a:t>
            </a:r>
          </a:p>
        </p:txBody>
      </p:sp>
      <p:pic>
        <p:nvPicPr>
          <p:cNvPr id="6" name="Picture 2" descr="C:\Users\300947\Box Sync\M&amp;A Technical Director\BLTD\DIGITAL KG\BuildingSMART\buildingSMART logo.png">
            <a:extLst>
              <a:ext uri="{FF2B5EF4-FFF2-40B4-BE49-F238E27FC236}">
                <a16:creationId xmlns:a16="http://schemas.microsoft.com/office/drawing/2014/main" id="{CEC96F5F-232D-4256-864B-AE48D79AE5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34F27D06-6136-4E05-A50A-DE616A295A35}"/>
              </a:ext>
            </a:extLst>
          </p:cNvPr>
          <p:cNvSpPr/>
          <p:nvPr/>
        </p:nvSpPr>
        <p:spPr>
          <a:xfrm>
            <a:off x="3195711" y="1229117"/>
            <a:ext cx="5165187" cy="1537530"/>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577091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49D73-963A-44F6-98A9-5FA3A23BECEA}"/>
              </a:ext>
            </a:extLst>
          </p:cNvPr>
          <p:cNvSpPr>
            <a:spLocks noGrp="1"/>
          </p:cNvSpPr>
          <p:nvPr>
            <p:ph type="title"/>
          </p:nvPr>
        </p:nvSpPr>
        <p:spPr>
          <a:xfrm>
            <a:off x="838200" y="365126"/>
            <a:ext cx="7558768" cy="859518"/>
          </a:xfrm>
        </p:spPr>
        <p:txBody>
          <a:bodyPr/>
          <a:lstStyle/>
          <a:p>
            <a:r>
              <a:rPr lang="en-GB" dirty="0"/>
              <a:t>Shape and location uncertainty</a:t>
            </a:r>
          </a:p>
        </p:txBody>
      </p:sp>
      <p:graphicFrame>
        <p:nvGraphicFramePr>
          <p:cNvPr id="4" name="Content Placeholder 3">
            <a:extLst>
              <a:ext uri="{FF2B5EF4-FFF2-40B4-BE49-F238E27FC236}">
                <a16:creationId xmlns:a16="http://schemas.microsoft.com/office/drawing/2014/main" id="{E02D3F53-6420-4C57-AFF1-F8DF1729B420}"/>
              </a:ext>
            </a:extLst>
          </p:cNvPr>
          <p:cNvGraphicFramePr>
            <a:graphicFrameLocks noGrp="1"/>
          </p:cNvGraphicFramePr>
          <p:nvPr>
            <p:ph idx="1"/>
            <p:extLst>
              <p:ext uri="{D42A27DB-BD31-4B8C-83A1-F6EECF244321}">
                <p14:modId xmlns:p14="http://schemas.microsoft.com/office/powerpoint/2010/main" val="1328969842"/>
              </p:ext>
            </p:extLst>
          </p:nvPr>
        </p:nvGraphicFramePr>
        <p:xfrm>
          <a:off x="838200" y="1494064"/>
          <a:ext cx="7593701" cy="52414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descr="C:\Users\300947\Box Sync\M&amp;A Technical Director\BLTD\DIGITAL KG\BuildingSMART\buildingSMART logo.png">
            <a:extLst>
              <a:ext uri="{FF2B5EF4-FFF2-40B4-BE49-F238E27FC236}">
                <a16:creationId xmlns:a16="http://schemas.microsoft.com/office/drawing/2014/main" id="{E37C8DFB-F9B2-4369-BE27-36A1FBF9E80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DA8B0C8B-72B7-4EFE-9578-71E0810EE4A7}"/>
              </a:ext>
            </a:extLst>
          </p:cNvPr>
          <p:cNvPicPr/>
          <p:nvPr/>
        </p:nvPicPr>
        <p:blipFill rotWithShape="1">
          <a:blip r:embed="rId8"/>
          <a:srcRect l="12214" t="24965" r="47646" b="21994"/>
          <a:stretch/>
        </p:blipFill>
        <p:spPr bwMode="auto">
          <a:xfrm>
            <a:off x="7579298" y="1603397"/>
            <a:ext cx="3976370" cy="295529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653416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3E802-B2E4-4EEC-A922-11D1984EFBD8}"/>
              </a:ext>
            </a:extLst>
          </p:cNvPr>
          <p:cNvSpPr>
            <a:spLocks noGrp="1"/>
          </p:cNvSpPr>
          <p:nvPr>
            <p:ph type="title"/>
          </p:nvPr>
        </p:nvSpPr>
        <p:spPr>
          <a:xfrm>
            <a:off x="838200" y="365125"/>
            <a:ext cx="7335129" cy="1460500"/>
          </a:xfrm>
        </p:spPr>
        <p:txBody>
          <a:bodyPr/>
          <a:lstStyle/>
          <a:p>
            <a:r>
              <a:rPr lang="en-GB" dirty="0"/>
              <a:t>Attributes from other schemas </a:t>
            </a:r>
            <a:r>
              <a:rPr lang="en-GB" u="sng" dirty="0"/>
              <a:t>except</a:t>
            </a:r>
            <a:r>
              <a:rPr lang="en-GB" dirty="0"/>
              <a:t>: </a:t>
            </a:r>
          </a:p>
        </p:txBody>
      </p:sp>
      <p:sp>
        <p:nvSpPr>
          <p:cNvPr id="3" name="Content Placeholder 2">
            <a:extLst>
              <a:ext uri="{FF2B5EF4-FFF2-40B4-BE49-F238E27FC236}">
                <a16:creationId xmlns:a16="http://schemas.microsoft.com/office/drawing/2014/main" id="{8107A7E7-4BA2-4036-A1EF-6979A713BEBB}"/>
              </a:ext>
            </a:extLst>
          </p:cNvPr>
          <p:cNvSpPr>
            <a:spLocks noGrp="1"/>
          </p:cNvSpPr>
          <p:nvPr>
            <p:ph idx="1"/>
          </p:nvPr>
        </p:nvSpPr>
        <p:spPr>
          <a:xfrm>
            <a:off x="838200" y="2414953"/>
            <a:ext cx="11086514" cy="4320697"/>
          </a:xfrm>
        </p:spPr>
        <p:txBody>
          <a:bodyPr>
            <a:normAutofit/>
          </a:bodyPr>
          <a:lstStyle/>
          <a:p>
            <a:r>
              <a:rPr lang="en-GB" dirty="0"/>
              <a:t>Existing such as </a:t>
            </a:r>
            <a:r>
              <a:rPr lang="en-GB" u="sng" dirty="0"/>
              <a:t>name, description, owner history</a:t>
            </a:r>
            <a:r>
              <a:rPr lang="en-GB" dirty="0"/>
              <a:t>  </a:t>
            </a:r>
          </a:p>
          <a:p>
            <a:r>
              <a:rPr lang="en-GB" dirty="0"/>
              <a:t>Representing other </a:t>
            </a:r>
            <a:r>
              <a:rPr lang="en-GB" u="sng" dirty="0"/>
              <a:t>constituent entities  </a:t>
            </a:r>
          </a:p>
          <a:p>
            <a:r>
              <a:rPr lang="en-GB" u="sng" dirty="0"/>
              <a:t>National and regional </a:t>
            </a:r>
            <a:r>
              <a:rPr lang="en-GB" dirty="0"/>
              <a:t>classifications and assessments</a:t>
            </a:r>
            <a:endParaRPr lang="en-GB" u="sng" dirty="0"/>
          </a:p>
          <a:p>
            <a:r>
              <a:rPr lang="en-GB" dirty="0"/>
              <a:t>Superseded by </a:t>
            </a:r>
            <a:r>
              <a:rPr lang="en-GB" u="sng" dirty="0"/>
              <a:t>representation</a:t>
            </a:r>
            <a:r>
              <a:rPr lang="en-GB" dirty="0"/>
              <a:t>.</a:t>
            </a:r>
          </a:p>
          <a:p>
            <a:r>
              <a:rPr lang="en-GB" dirty="0"/>
              <a:t>Legal and technical </a:t>
            </a:r>
            <a:r>
              <a:rPr lang="en-GB" u="sng" dirty="0"/>
              <a:t>availability</a:t>
            </a:r>
            <a:r>
              <a:rPr lang="en-GB" dirty="0"/>
              <a:t> pre-requisite for collaborative coordination</a:t>
            </a:r>
          </a:p>
          <a:p>
            <a:r>
              <a:rPr lang="en-GB" dirty="0"/>
              <a:t>Process details and history not relevant to collaborative coordination</a:t>
            </a:r>
          </a:p>
        </p:txBody>
      </p:sp>
      <p:pic>
        <p:nvPicPr>
          <p:cNvPr id="4" name="Picture 2" descr="C:\Users\300947\Box Sync\M&amp;A Technical Director\BLTD\DIGITAL KG\BuildingSMART\buildingSMART logo.png">
            <a:extLst>
              <a:ext uri="{FF2B5EF4-FFF2-40B4-BE49-F238E27FC236}">
                <a16:creationId xmlns:a16="http://schemas.microsoft.com/office/drawing/2014/main" id="{EA705932-E9E3-4ABF-8171-D2E6CBA9E6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F80B9E39-2E6C-4CEA-B3D4-ED2C3C1FDA00}"/>
              </a:ext>
            </a:extLst>
          </p:cNvPr>
          <p:cNvSpPr/>
          <p:nvPr/>
        </p:nvSpPr>
        <p:spPr>
          <a:xfrm>
            <a:off x="729175" y="4436012"/>
            <a:ext cx="11195539" cy="1277919"/>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45246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AFC4D64-D478-48B9-8D9E-74E20BCDCA1E}"/>
              </a:ext>
            </a:extLst>
          </p:cNvPr>
          <p:cNvSpPr>
            <a:spLocks noGrp="1"/>
          </p:cNvSpPr>
          <p:nvPr>
            <p:ph type="ctrTitle"/>
          </p:nvPr>
        </p:nvSpPr>
        <p:spPr>
          <a:xfrm>
            <a:off x="1311728" y="2559277"/>
            <a:ext cx="9144000" cy="3457801"/>
          </a:xfrm>
        </p:spPr>
        <p:txBody>
          <a:bodyPr>
            <a:normAutofit fontScale="90000"/>
          </a:bodyPr>
          <a:lstStyle/>
          <a:p>
            <a:br>
              <a:rPr lang="en-GB" dirty="0"/>
            </a:br>
            <a:br>
              <a:rPr lang="en-GB" dirty="0"/>
            </a:br>
            <a:r>
              <a:rPr lang="en-GB" sz="3600" dirty="0"/>
              <a:t>1. The priority use cases for sharing geotechnical information using the IFC . </a:t>
            </a:r>
            <a:br>
              <a:rPr lang="en-GB" sz="3600" dirty="0"/>
            </a:br>
            <a:br>
              <a:rPr lang="en-GB" sz="3600" dirty="0"/>
            </a:br>
            <a:r>
              <a:rPr lang="en-GB" sz="3600" dirty="0"/>
              <a:t>2. The nature of IFC information exchanges and the particular issues geotechnical raises. </a:t>
            </a:r>
            <a:br>
              <a:rPr lang="en-GB" sz="3600" dirty="0"/>
            </a:br>
            <a:br>
              <a:rPr lang="en-GB" sz="3600" dirty="0"/>
            </a:br>
            <a:r>
              <a:rPr lang="en-GB" sz="3600" dirty="0"/>
              <a:t>3. The recommend approach and proposed solutions. </a:t>
            </a:r>
            <a:br>
              <a:rPr lang="en-GB" sz="3600" dirty="0"/>
            </a:br>
            <a:endParaRPr lang="en-GB" dirty="0"/>
          </a:p>
        </p:txBody>
      </p:sp>
      <p:pic>
        <p:nvPicPr>
          <p:cNvPr id="4" name="Picture 2" descr="C:\Users\300947\Box Sync\M&amp;A Technical Director\BLTD\DIGITAL KG\BuildingSMART\buildingSMART logo.png">
            <a:extLst>
              <a:ext uri="{FF2B5EF4-FFF2-40B4-BE49-F238E27FC236}">
                <a16:creationId xmlns:a16="http://schemas.microsoft.com/office/drawing/2014/main" id="{569AF24B-4563-4F2D-BA6F-FE3166D47A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9651" y="140904"/>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1070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itle 1"/>
          <p:cNvSpPr>
            <a:spLocks noGrp="1"/>
          </p:cNvSpPr>
          <p:nvPr>
            <p:ph type="ctrTitle"/>
          </p:nvPr>
        </p:nvSpPr>
        <p:spPr>
          <a:xfrm>
            <a:off x="2208628" y="1838178"/>
            <a:ext cx="6559307" cy="4065453"/>
          </a:xfrm>
          <a:solidFill>
            <a:schemeClr val="tx2">
              <a:lumMod val="20000"/>
              <a:lumOff val="80000"/>
            </a:schemeClr>
          </a:solidFill>
        </p:spPr>
        <p:txBody>
          <a:bodyPr>
            <a:normAutofit fontScale="90000"/>
          </a:bodyPr>
          <a:lstStyle/>
          <a:p>
            <a:pPr eaLnBrk="1" hangingPunct="1">
              <a:defRPr/>
            </a:pPr>
            <a:br>
              <a:rPr lang="en-GB" dirty="0"/>
            </a:br>
            <a:br>
              <a:rPr lang="en-GB" dirty="0"/>
            </a:br>
            <a:br>
              <a:rPr lang="en-GB" dirty="0"/>
            </a:br>
            <a:br>
              <a:rPr lang="en-GB" dirty="0"/>
            </a:br>
            <a:br>
              <a:rPr lang="en-GB" dirty="0"/>
            </a:br>
            <a:br>
              <a:rPr lang="en-GB" dirty="0"/>
            </a:br>
            <a:br>
              <a:rPr lang="en-GB" dirty="0"/>
            </a:br>
            <a:br>
              <a:rPr lang="en-GB" dirty="0"/>
            </a:br>
            <a:r>
              <a:rPr lang="en-GB" dirty="0"/>
              <a:t>Thank you.</a:t>
            </a:r>
            <a:br>
              <a:rPr lang="en-GB" dirty="0"/>
            </a:br>
            <a:r>
              <a:rPr lang="en-GB" dirty="0"/>
              <a:t>Any questions ?</a:t>
            </a:r>
            <a:br>
              <a:rPr lang="en-GB" dirty="0"/>
            </a:br>
            <a:br>
              <a:rPr lang="en-GB" dirty="0"/>
            </a:br>
            <a:r>
              <a:rPr lang="en-GB" dirty="0"/>
              <a:t>nn@aec3.com</a:t>
            </a:r>
            <a:br>
              <a:rPr lang="en-GB" dirty="0"/>
            </a:br>
            <a:endParaRPr lang="en-GB" dirty="0"/>
          </a:p>
        </p:txBody>
      </p:sp>
      <p:pic>
        <p:nvPicPr>
          <p:cNvPr id="4" name="Picture 2" descr="C:\Users\300947\Box Sync\M&amp;A Technical Director\BLTD\DIGITAL KG\BuildingSMART\buildingSMART logo.png">
            <a:extLst>
              <a:ext uri="{FF2B5EF4-FFF2-40B4-BE49-F238E27FC236}">
                <a16:creationId xmlns:a16="http://schemas.microsoft.com/office/drawing/2014/main" id="{95486826-9D8D-4C69-8457-F0FEB3DB33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6552310"/>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38200" y="365125"/>
            <a:ext cx="10515600" cy="695623"/>
          </a:xfrm>
        </p:spPr>
        <p:txBody>
          <a:bodyPr>
            <a:normAutofit/>
          </a:bodyPr>
          <a:lstStyle/>
          <a:p>
            <a:r>
              <a:rPr lang="en-GB" dirty="0"/>
              <a:t>Why is Open BIM valuable?</a:t>
            </a:r>
          </a:p>
        </p:txBody>
      </p:sp>
      <p:sp>
        <p:nvSpPr>
          <p:cNvPr id="9" name="Content Placeholder 8"/>
          <p:cNvSpPr>
            <a:spLocks noGrp="1"/>
          </p:cNvSpPr>
          <p:nvPr>
            <p:ph idx="1"/>
          </p:nvPr>
        </p:nvSpPr>
        <p:spPr>
          <a:xfrm>
            <a:off x="624000" y="1188549"/>
            <a:ext cx="11328651" cy="5040000"/>
          </a:xfrm>
        </p:spPr>
        <p:txBody>
          <a:bodyPr>
            <a:normAutofit fontScale="85000" lnSpcReduction="20000"/>
          </a:bodyPr>
          <a:lstStyle/>
          <a:p>
            <a:r>
              <a:rPr lang="en-GB" dirty="0"/>
              <a:t>A common digital language for owners, engineers, constructors and operators</a:t>
            </a:r>
          </a:p>
          <a:p>
            <a:r>
              <a:rPr lang="en-GB" dirty="0"/>
              <a:t>‘Digital twin’ independent of any solution vendor or application</a:t>
            </a:r>
          </a:p>
          <a:p>
            <a:r>
              <a:rPr lang="en-GB" dirty="0"/>
              <a:t>Different views on the whole asset and its life-cycle stages</a:t>
            </a:r>
          </a:p>
          <a:p>
            <a:r>
              <a:rPr lang="en-GB" dirty="0"/>
              <a:t>Open BIM is built on open ISO standards</a:t>
            </a:r>
          </a:p>
          <a:p>
            <a:r>
              <a:rPr lang="en-GB" dirty="0"/>
              <a:t>Open BIM is strongly recommended by the World Economic Forum  </a:t>
            </a:r>
          </a:p>
          <a:p>
            <a:endParaRPr lang="en-GB" dirty="0"/>
          </a:p>
          <a:p>
            <a:pPr marL="0" indent="0">
              <a:buNone/>
            </a:pPr>
            <a:r>
              <a:rPr lang="en-GB" dirty="0"/>
              <a:t>What’s in it for Infrastructure?</a:t>
            </a:r>
          </a:p>
          <a:p>
            <a:r>
              <a:rPr lang="en-GB" dirty="0"/>
              <a:t>Makes complex modelling accessible – </a:t>
            </a:r>
          </a:p>
          <a:p>
            <a:pPr lvl="1"/>
            <a:r>
              <a:rPr lang="en-GB" dirty="0"/>
              <a:t>visualization, animation, measurement, simulation, operation, planning …</a:t>
            </a:r>
          </a:p>
          <a:p>
            <a:r>
              <a:rPr lang="en-GB" dirty="0"/>
              <a:t>The right information for asset management </a:t>
            </a:r>
          </a:p>
          <a:p>
            <a:r>
              <a:rPr lang="en-GB" dirty="0"/>
              <a:t>Secure, commonly understood, accessible data backbone</a:t>
            </a:r>
          </a:p>
          <a:p>
            <a:pPr lvl="1"/>
            <a:r>
              <a:rPr lang="en-GB" dirty="0"/>
              <a:t>Requirements and survey, Design &amp; Engineering, Construction and Commissioning, Operation and Use</a:t>
            </a:r>
          </a:p>
          <a:p>
            <a:r>
              <a:rPr lang="en-GB" dirty="0"/>
              <a:t>Value demonstrated in building, road, rail, bridge, tunnels, ports-and-harbours, airports</a:t>
            </a:r>
          </a:p>
          <a:p>
            <a:endParaRPr lang="en-GB" dirty="0"/>
          </a:p>
        </p:txBody>
      </p:sp>
      <p:sp>
        <p:nvSpPr>
          <p:cNvPr id="4" name="Slide Number Placeholder 3"/>
          <p:cNvSpPr>
            <a:spLocks noGrp="1"/>
          </p:cNvSpPr>
          <p:nvPr>
            <p:ph type="sldNum" sz="quarter" idx="12"/>
          </p:nvPr>
        </p:nvSpPr>
        <p:spPr/>
        <p:txBody>
          <a:bodyPr/>
          <a:lstStyle/>
          <a:p>
            <a:fld id="{C31F7836-E4B3-4985-A8BA-D04AF4A8C90B}" type="slidenum">
              <a:rPr lang="en-GB" smtClean="0"/>
              <a:pPr/>
              <a:t>3</a:t>
            </a:fld>
            <a:endParaRPr lang="en-GB" dirty="0"/>
          </a:p>
        </p:txBody>
      </p:sp>
      <p:pic>
        <p:nvPicPr>
          <p:cNvPr id="1026" name="Picture 2" descr="C:\Users\300947\Box Sync\M&amp;A Technical Director\BLTD\DIGITAL KG\BuildingSMART\buildingSMART 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7990833"/>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Table 12"/>
          <p:cNvGraphicFramePr>
            <a:graphicFrameLocks noGrp="1"/>
          </p:cNvGraphicFramePr>
          <p:nvPr>
            <p:extLst>
              <p:ext uri="{D42A27DB-BD31-4B8C-83A1-F6EECF244321}">
                <p14:modId xmlns:p14="http://schemas.microsoft.com/office/powerpoint/2010/main" val="3914828524"/>
              </p:ext>
            </p:extLst>
          </p:nvPr>
        </p:nvGraphicFramePr>
        <p:xfrm>
          <a:off x="1362124" y="1537910"/>
          <a:ext cx="9141180" cy="4230775"/>
        </p:xfrm>
        <a:graphic>
          <a:graphicData uri="http://schemas.openxmlformats.org/drawingml/2006/table">
            <a:tbl>
              <a:tblPr firstRow="1" bandRow="1">
                <a:tableStyleId>{5C22544A-7EE6-4342-B048-85BDC9FD1C3A}</a:tableStyleId>
              </a:tblPr>
              <a:tblGrid>
                <a:gridCol w="3047060">
                  <a:extLst>
                    <a:ext uri="{9D8B030D-6E8A-4147-A177-3AD203B41FA5}">
                      <a16:colId xmlns:a16="http://schemas.microsoft.com/office/drawing/2014/main" val="411325334"/>
                    </a:ext>
                  </a:extLst>
                </a:gridCol>
                <a:gridCol w="3047060">
                  <a:extLst>
                    <a:ext uri="{9D8B030D-6E8A-4147-A177-3AD203B41FA5}">
                      <a16:colId xmlns:a16="http://schemas.microsoft.com/office/drawing/2014/main" val="4146296435"/>
                    </a:ext>
                  </a:extLst>
                </a:gridCol>
                <a:gridCol w="3047060">
                  <a:extLst>
                    <a:ext uri="{9D8B030D-6E8A-4147-A177-3AD203B41FA5}">
                      <a16:colId xmlns:a16="http://schemas.microsoft.com/office/drawing/2014/main" val="848462549"/>
                    </a:ext>
                  </a:extLst>
                </a:gridCol>
              </a:tblGrid>
              <a:tr h="342782">
                <a:tc>
                  <a:txBody>
                    <a:bodyPr/>
                    <a:lstStyle/>
                    <a:p>
                      <a:r>
                        <a:rPr lang="en-GB" sz="1600" dirty="0">
                          <a:solidFill>
                            <a:schemeClr val="tx1"/>
                          </a:solidFill>
                        </a:rPr>
                        <a:t>Import</a:t>
                      </a:r>
                    </a:p>
                  </a:txBody>
                  <a:tcPr marL="68580" marR="68580" marT="34290" marB="34290"/>
                </a:tc>
                <a:tc>
                  <a:txBody>
                    <a:bodyPr/>
                    <a:lstStyle/>
                    <a:p>
                      <a:r>
                        <a:rPr lang="en-GB" sz="1600" dirty="0">
                          <a:solidFill>
                            <a:schemeClr val="tx1"/>
                          </a:solidFill>
                        </a:rPr>
                        <a:t>Federate</a:t>
                      </a:r>
                    </a:p>
                  </a:txBody>
                  <a:tcPr marL="68580" marR="68580" marT="34290" marB="34290"/>
                </a:tc>
                <a:tc>
                  <a:txBody>
                    <a:bodyPr/>
                    <a:lstStyle/>
                    <a:p>
                      <a:r>
                        <a:rPr lang="en-GB" sz="1600" dirty="0">
                          <a:solidFill>
                            <a:schemeClr val="tx1"/>
                          </a:solidFill>
                        </a:rPr>
                        <a:t>Link</a:t>
                      </a:r>
                    </a:p>
                  </a:txBody>
                  <a:tcPr marL="68580" marR="68580" marT="34290" marB="34290"/>
                </a:tc>
                <a:extLst>
                  <a:ext uri="{0D108BD9-81ED-4DB2-BD59-A6C34878D82A}">
                    <a16:rowId xmlns:a16="http://schemas.microsoft.com/office/drawing/2014/main" val="1962442863"/>
                  </a:ext>
                </a:extLst>
              </a:tr>
              <a:tr h="3887993">
                <a:tc>
                  <a:txBody>
                    <a:bodyPr/>
                    <a:lstStyle/>
                    <a:p>
                      <a:r>
                        <a:rPr lang="en-GB" sz="1600" dirty="0">
                          <a:solidFill>
                            <a:schemeClr val="tx1"/>
                          </a:solidFill>
                        </a:rPr>
                        <a:t>Importing all, round-tripping, or only import information if it is intended to change, for example a site-survey. </a:t>
                      </a:r>
                    </a:p>
                    <a:p>
                      <a:endParaRPr lang="en-GB" sz="1600" dirty="0">
                        <a:solidFill>
                          <a:schemeClr val="tx1"/>
                        </a:solidFill>
                      </a:endParaRPr>
                    </a:p>
                    <a:p>
                      <a:endParaRPr lang="en-GB" sz="1600" dirty="0">
                        <a:solidFill>
                          <a:schemeClr val="tx1"/>
                        </a:solidFill>
                      </a:endParaRPr>
                    </a:p>
                  </a:txBody>
                  <a:tcPr marL="68580" marR="68580" marT="34290" marB="34290"/>
                </a:tc>
                <a:tc>
                  <a:txBody>
                    <a:bodyPr/>
                    <a:lstStyle/>
                    <a:p>
                      <a:r>
                        <a:rPr lang="en-GB" sz="1600" dirty="0">
                          <a:solidFill>
                            <a:schemeClr val="tx1"/>
                          </a:solidFill>
                        </a:rPr>
                        <a:t>use a sub-model as background (or ‘referenced’) from multiple sources for particular reasons, such as clash detection, or generating reports like </a:t>
                      </a:r>
                      <a:r>
                        <a:rPr lang="en-GB" sz="1600" dirty="0" err="1">
                          <a:solidFill>
                            <a:schemeClr val="tx1"/>
                          </a:solidFill>
                        </a:rPr>
                        <a:t>COBie</a:t>
                      </a:r>
                      <a:r>
                        <a:rPr lang="en-GB" sz="1600" dirty="0">
                          <a:solidFill>
                            <a:schemeClr val="tx1"/>
                          </a:solidFill>
                        </a:rPr>
                        <a:t> or schedules. </a:t>
                      </a:r>
                    </a:p>
                    <a:p>
                      <a:endParaRPr lang="en-GB" sz="1600" dirty="0">
                        <a:solidFill>
                          <a:schemeClr val="tx1"/>
                        </a:solidFill>
                      </a:endParaRPr>
                    </a:p>
                  </a:txBody>
                  <a:tcPr marL="68580" marR="68580" marT="34290" marB="34290"/>
                </a:tc>
                <a:tc>
                  <a:txBody>
                    <a:bodyPr/>
                    <a:lstStyle/>
                    <a:p>
                      <a:r>
                        <a:rPr lang="en-GB" sz="1600" dirty="0">
                          <a:solidFill>
                            <a:schemeClr val="tx1"/>
                          </a:solidFill>
                        </a:rPr>
                        <a:t>Joining two entities in </a:t>
                      </a:r>
                      <a:r>
                        <a:rPr lang="en-GB" sz="1600" dirty="0" err="1">
                          <a:solidFill>
                            <a:schemeClr val="tx1"/>
                          </a:solidFill>
                        </a:rPr>
                        <a:t>searpate</a:t>
                      </a:r>
                      <a:r>
                        <a:rPr lang="en-GB" sz="1600" dirty="0">
                          <a:solidFill>
                            <a:schemeClr val="tx1"/>
                          </a:solidFill>
                        </a:rPr>
                        <a:t> datasets because they are known to be the same, or because we know their relationship, typically using the Sematic Web, ’Linked Open Data’ so as to check and query and explore the resulting </a:t>
                      </a:r>
                      <a:r>
                        <a:rPr lang="en-GB" sz="1600" b="1" u="sng" dirty="0">
                          <a:solidFill>
                            <a:schemeClr val="tx1"/>
                          </a:solidFill>
                        </a:rPr>
                        <a:t>singular model</a:t>
                      </a:r>
                      <a:r>
                        <a:rPr lang="en-GB" sz="1600" dirty="0">
                          <a:solidFill>
                            <a:schemeClr val="tx1"/>
                          </a:solidFill>
                        </a:rPr>
                        <a:t>. </a:t>
                      </a:r>
                    </a:p>
                    <a:p>
                      <a:endParaRPr lang="en-GB" sz="1600" dirty="0">
                        <a:solidFill>
                          <a:schemeClr val="tx1"/>
                        </a:solidFill>
                      </a:endParaRPr>
                    </a:p>
                    <a:p>
                      <a:endParaRPr lang="en-GB" sz="1600" dirty="0">
                        <a:solidFill>
                          <a:schemeClr val="tx1"/>
                        </a:solidFill>
                      </a:endParaRPr>
                    </a:p>
                  </a:txBody>
                  <a:tcPr marL="68580" marR="68580" marT="34290" marB="34290"/>
                </a:tc>
                <a:extLst>
                  <a:ext uri="{0D108BD9-81ED-4DB2-BD59-A6C34878D82A}">
                    <a16:rowId xmlns:a16="http://schemas.microsoft.com/office/drawing/2014/main" val="2269954329"/>
                  </a:ext>
                </a:extLst>
              </a:tr>
            </a:tbl>
          </a:graphicData>
        </a:graphic>
      </p:graphicFrame>
      <p:sp>
        <p:nvSpPr>
          <p:cNvPr id="2" name="Title 1"/>
          <p:cNvSpPr>
            <a:spLocks noGrp="1"/>
          </p:cNvSpPr>
          <p:nvPr>
            <p:ph type="title"/>
          </p:nvPr>
        </p:nvSpPr>
        <p:spPr>
          <a:xfrm>
            <a:off x="838200" y="365125"/>
            <a:ext cx="10515600" cy="695623"/>
          </a:xfrm>
        </p:spPr>
        <p:txBody>
          <a:bodyPr>
            <a:normAutofit/>
          </a:bodyPr>
          <a:lstStyle/>
          <a:p>
            <a:r>
              <a:rPr lang="en-GB" dirty="0"/>
              <a:t>Three ways of working together</a:t>
            </a:r>
          </a:p>
        </p:txBody>
      </p:sp>
      <p:sp>
        <p:nvSpPr>
          <p:cNvPr id="4" name="Date Placeholder 3"/>
          <p:cNvSpPr>
            <a:spLocks noGrp="1"/>
          </p:cNvSpPr>
          <p:nvPr>
            <p:ph type="dt" sz="half" idx="10"/>
          </p:nvPr>
        </p:nvSpPr>
        <p:spPr/>
        <p:txBody>
          <a:bodyPr/>
          <a:lstStyle/>
          <a:p>
            <a:pPr>
              <a:defRPr/>
            </a:pPr>
            <a:fld id="{2EB12643-5B10-404D-A7A3-6EFD30DCA54C}" type="datetime1">
              <a:rPr lang="en-GB" smtClean="0"/>
              <a:pPr>
                <a:defRPr/>
              </a:pPr>
              <a:t>2019-01-19</a:t>
            </a:fld>
            <a:endParaRPr lang="en-US"/>
          </a:p>
        </p:txBody>
      </p:sp>
      <p:sp>
        <p:nvSpPr>
          <p:cNvPr id="5" name="Footer Placeholder 4"/>
          <p:cNvSpPr>
            <a:spLocks noGrp="1"/>
          </p:cNvSpPr>
          <p:nvPr>
            <p:ph type="ftr" sz="quarter" idx="11"/>
          </p:nvPr>
        </p:nvSpPr>
        <p:spPr/>
        <p:txBody>
          <a:bodyPr/>
          <a:lstStyle/>
          <a:p>
            <a:pPr>
              <a:defRPr/>
            </a:pPr>
            <a:r>
              <a:rPr lang="en-US"/>
              <a:t>© 2008 AEC3 Ltd</a:t>
            </a:r>
          </a:p>
        </p:txBody>
      </p:sp>
      <p:sp>
        <p:nvSpPr>
          <p:cNvPr id="6" name="Slide Number Placeholder 5"/>
          <p:cNvSpPr>
            <a:spLocks noGrp="1"/>
          </p:cNvSpPr>
          <p:nvPr>
            <p:ph type="sldNum" sz="quarter" idx="12"/>
          </p:nvPr>
        </p:nvSpPr>
        <p:spPr/>
        <p:txBody>
          <a:bodyPr/>
          <a:lstStyle/>
          <a:p>
            <a:pPr>
              <a:defRPr/>
            </a:pPr>
            <a:fld id="{3C004CE7-5C5D-46F3-89FE-BD2759F949E1}" type="slidenum">
              <a:rPr lang="en-US" altLang="en-US" smtClean="0"/>
              <a:pPr>
                <a:defRPr/>
              </a:pPr>
              <a:t>4</a:t>
            </a:fld>
            <a:endParaRPr lang="en-US" altLang="en-US"/>
          </a:p>
        </p:txBody>
      </p:sp>
      <p:pic>
        <p:nvPicPr>
          <p:cNvPr id="9" name="Picture 8"/>
          <p:cNvPicPr>
            <a:picLocks noChangeAspect="1"/>
          </p:cNvPicPr>
          <p:nvPr/>
        </p:nvPicPr>
        <p:blipFill rotWithShape="1">
          <a:blip r:embed="rId2" cstate="print">
            <a:extLst>
              <a:ext uri="{28A0092B-C50C-407E-A947-70E740481C1C}">
                <a14:useLocalDpi xmlns:a14="http://schemas.microsoft.com/office/drawing/2010/main" val="0"/>
              </a:ext>
            </a:extLst>
          </a:blip>
          <a:srcRect l="504" t="9978" r="45978" b="8691"/>
          <a:stretch/>
        </p:blipFill>
        <p:spPr>
          <a:xfrm>
            <a:off x="5270210" y="4037181"/>
            <a:ext cx="1510181" cy="1424900"/>
          </a:xfrm>
          <a:prstGeom prst="rect">
            <a:avLst/>
          </a:prstGeom>
        </p:spPr>
      </p:pic>
      <p:pic>
        <p:nvPicPr>
          <p:cNvPr id="10" name="Picture 9"/>
          <p:cNvPicPr>
            <a:picLocks noChangeAspect="1"/>
          </p:cNvPicPr>
          <p:nvPr/>
        </p:nvPicPr>
        <p:blipFill rotWithShape="1">
          <a:blip r:embed="rId3" cstate="print">
            <a:extLst>
              <a:ext uri="{28A0092B-C50C-407E-A947-70E740481C1C}">
                <a14:useLocalDpi xmlns:a14="http://schemas.microsoft.com/office/drawing/2010/main" val="0"/>
              </a:ext>
            </a:extLst>
          </a:blip>
          <a:srcRect l="483" t="11654" r="-1" b="10016"/>
          <a:stretch/>
        </p:blipFill>
        <p:spPr>
          <a:xfrm>
            <a:off x="7709534" y="4046246"/>
            <a:ext cx="2731337" cy="1334784"/>
          </a:xfrm>
          <a:prstGeom prst="rect">
            <a:avLst/>
          </a:prstGeom>
        </p:spPr>
      </p:pic>
      <p:pic>
        <p:nvPicPr>
          <p:cNvPr id="15" name="Picture 14"/>
          <p:cNvPicPr>
            <a:picLocks noChangeAspect="1"/>
          </p:cNvPicPr>
          <p:nvPr/>
        </p:nvPicPr>
        <p:blipFill rotWithShape="1">
          <a:blip r:embed="rId4" cstate="print">
            <a:extLst>
              <a:ext uri="{28A0092B-C50C-407E-A947-70E740481C1C}">
                <a14:useLocalDpi xmlns:a14="http://schemas.microsoft.com/office/drawing/2010/main" val="0"/>
              </a:ext>
            </a:extLst>
          </a:blip>
          <a:srcRect l="530" t="11241" b="10264"/>
          <a:stretch/>
        </p:blipFill>
        <p:spPr>
          <a:xfrm>
            <a:off x="1615903" y="4073941"/>
            <a:ext cx="2833172" cy="1388140"/>
          </a:xfrm>
          <a:prstGeom prst="rect">
            <a:avLst/>
          </a:prstGeom>
        </p:spPr>
      </p:pic>
      <p:pic>
        <p:nvPicPr>
          <p:cNvPr id="11" name="Picture 2" descr="C:\Users\300947\Box Sync\M&amp;A Technical Director\BLTD\DIGITAL KG\BuildingSMART\buildingSMART logo.png">
            <a:extLst>
              <a:ext uri="{FF2B5EF4-FFF2-40B4-BE49-F238E27FC236}">
                <a16:creationId xmlns:a16="http://schemas.microsoft.com/office/drawing/2014/main" id="{4A65DA8B-802D-4CD5-9F1C-9A1F12DB1EB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3630" y="393997"/>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245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AFC4D64-D478-48B9-8D9E-74E20BCDCA1E}"/>
              </a:ext>
            </a:extLst>
          </p:cNvPr>
          <p:cNvSpPr>
            <a:spLocks noGrp="1"/>
          </p:cNvSpPr>
          <p:nvPr>
            <p:ph type="ctrTitle"/>
          </p:nvPr>
        </p:nvSpPr>
        <p:spPr>
          <a:xfrm>
            <a:off x="493939" y="1122362"/>
            <a:ext cx="11038115" cy="3457801"/>
          </a:xfrm>
        </p:spPr>
        <p:txBody>
          <a:bodyPr>
            <a:normAutofit fontScale="90000"/>
          </a:bodyPr>
          <a:lstStyle/>
          <a:p>
            <a:br>
              <a:rPr lang="en-GB" dirty="0"/>
            </a:br>
            <a:br>
              <a:rPr lang="en-GB" dirty="0"/>
            </a:br>
            <a:r>
              <a:rPr lang="en-GB" sz="3600" dirty="0"/>
              <a:t>2. The nature of IFC information exchanges and the particular issues geotechnical raises. </a:t>
            </a:r>
            <a:br>
              <a:rPr lang="en-GB" sz="3600" dirty="0"/>
            </a:br>
            <a:br>
              <a:rPr lang="en-GB" sz="3600" dirty="0"/>
            </a:br>
            <a:endParaRPr lang="en-GB" dirty="0"/>
          </a:p>
        </p:txBody>
      </p:sp>
      <p:pic>
        <p:nvPicPr>
          <p:cNvPr id="4" name="Picture 2" descr="C:\Users\300947\Box Sync\M&amp;A Technical Director\BLTD\DIGITAL KG\BuildingSMART\buildingSMART logo.png">
            <a:extLst>
              <a:ext uri="{FF2B5EF4-FFF2-40B4-BE49-F238E27FC236}">
                <a16:creationId xmlns:a16="http://schemas.microsoft.com/office/drawing/2014/main" id="{569AF24B-4563-4F2D-BA6F-FE3166D47A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9651" y="140904"/>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81459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2012496" y="282452"/>
            <a:ext cx="8020214" cy="417512"/>
          </a:xfrm>
        </p:spPr>
        <p:txBody>
          <a:bodyPr>
            <a:normAutofit fontScale="90000"/>
          </a:bodyPr>
          <a:lstStyle/>
          <a:p>
            <a:pPr>
              <a:defRPr/>
            </a:pPr>
            <a:r>
              <a:rPr lang="en-GB" dirty="0"/>
              <a:t>active Asset and Project management</a:t>
            </a:r>
          </a:p>
        </p:txBody>
      </p:sp>
      <p:graphicFrame>
        <p:nvGraphicFramePr>
          <p:cNvPr id="7" name="Content Placeholder 6"/>
          <p:cNvGraphicFramePr>
            <a:graphicFrameLocks noGrp="1"/>
          </p:cNvGraphicFramePr>
          <p:nvPr>
            <p:ph idx="1"/>
            <p:extLst/>
          </p:nvPr>
        </p:nvGraphicFramePr>
        <p:xfrm>
          <a:off x="1524000" y="908720"/>
          <a:ext cx="9146816" cy="55446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510" name="Slide Number Placeholder 5"/>
          <p:cNvSpPr>
            <a:spLocks noGrp="1"/>
          </p:cNvSpPr>
          <p:nvPr>
            <p:ph type="sldNum" sz="quarter" idx="4294967295"/>
          </p:nvPr>
        </p:nvSpPr>
        <p:spPr bwMode="auto">
          <a:xfrm>
            <a:off x="5735639" y="6551613"/>
            <a:ext cx="720725" cy="2159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Font typeface="Arial" pitchFamily="34" charset="0"/>
              <a:buChar char="•"/>
              <a:defRPr b="1">
                <a:solidFill>
                  <a:schemeClr val="tx1"/>
                </a:solidFill>
                <a:latin typeface="Arial" pitchFamily="34" charset="0"/>
                <a:ea typeface="ＭＳ Ｐゴシック" pitchFamily="34" charset="-128"/>
                <a:cs typeface="Geneva" charset="0"/>
              </a:defRPr>
            </a:lvl1pPr>
            <a:lvl2pPr marL="742950" indent="-285750" eaLnBrk="0" hangingPunct="0">
              <a:spcBef>
                <a:spcPct val="20000"/>
              </a:spcBef>
              <a:buFont typeface="Arial" pitchFamily="34" charset="0"/>
              <a:buChar char="–"/>
              <a:defRPr sz="1600">
                <a:solidFill>
                  <a:schemeClr val="tx1"/>
                </a:solidFill>
                <a:latin typeface="Arial" pitchFamily="34" charset="0"/>
                <a:ea typeface="Geneva" charset="0"/>
                <a:cs typeface="Geneva" charset="0"/>
              </a:defRPr>
            </a:lvl2pPr>
            <a:lvl3pPr marL="1143000" indent="-228600" eaLnBrk="0" hangingPunct="0">
              <a:spcBef>
                <a:spcPct val="20000"/>
              </a:spcBef>
              <a:buFont typeface="Arial" pitchFamily="34" charset="0"/>
              <a:buChar char="•"/>
              <a:defRPr sz="1600">
                <a:solidFill>
                  <a:schemeClr val="tx1"/>
                </a:solidFill>
                <a:latin typeface="Arial" pitchFamily="34" charset="0"/>
                <a:ea typeface="ＭＳ Ｐゴシック" pitchFamily="34" charset="-128"/>
                <a:cs typeface="ＭＳ Ｐゴシック" pitchFamily="34" charset="-128"/>
              </a:defRPr>
            </a:lvl3pPr>
            <a:lvl4pPr marL="1600200" indent="-228600" eaLnBrk="0" hangingPunct="0">
              <a:spcBef>
                <a:spcPct val="20000"/>
              </a:spcBef>
              <a:buFont typeface="Arial" pitchFamily="34" charset="0"/>
              <a:buChar char="–"/>
              <a:defRPr sz="1400">
                <a:solidFill>
                  <a:schemeClr val="tx1"/>
                </a:solidFill>
                <a:latin typeface="Arial" pitchFamily="34" charset="0"/>
                <a:ea typeface="ＭＳ Ｐゴシック" pitchFamily="34" charset="-128"/>
              </a:defRPr>
            </a:lvl4pPr>
            <a:lvl5pPr marL="2057400" indent="-228600" eaLnBrk="0" hangingPunct="0">
              <a:spcBef>
                <a:spcPct val="20000"/>
              </a:spcBef>
              <a:buFont typeface="Arial" pitchFamily="34" charset="0"/>
              <a:buChar char="»"/>
              <a:defRPr sz="1200">
                <a:solidFill>
                  <a:schemeClr val="tx1"/>
                </a:solidFill>
                <a:latin typeface="Arial" pitchFamily="34" charset="0"/>
                <a:ea typeface="ＭＳ Ｐゴシック" pitchFamily="34" charset="-128"/>
              </a:defRPr>
            </a:lvl5pPr>
            <a:lvl6pPr marL="2514600" indent="-228600" defTabSz="457200" eaLnBrk="0" fontAlgn="base" hangingPunct="0">
              <a:spcBef>
                <a:spcPct val="20000"/>
              </a:spcBef>
              <a:spcAft>
                <a:spcPct val="0"/>
              </a:spcAft>
              <a:buFont typeface="Arial" pitchFamily="34" charset="0"/>
              <a:buChar char="»"/>
              <a:defRPr sz="1200">
                <a:solidFill>
                  <a:schemeClr val="tx1"/>
                </a:solidFill>
                <a:latin typeface="Arial" pitchFamily="34" charset="0"/>
                <a:ea typeface="ＭＳ Ｐゴシック" pitchFamily="34" charset="-128"/>
              </a:defRPr>
            </a:lvl6pPr>
            <a:lvl7pPr marL="2971800" indent="-228600" defTabSz="457200" eaLnBrk="0" fontAlgn="base" hangingPunct="0">
              <a:spcBef>
                <a:spcPct val="20000"/>
              </a:spcBef>
              <a:spcAft>
                <a:spcPct val="0"/>
              </a:spcAft>
              <a:buFont typeface="Arial" pitchFamily="34" charset="0"/>
              <a:buChar char="»"/>
              <a:defRPr sz="1200">
                <a:solidFill>
                  <a:schemeClr val="tx1"/>
                </a:solidFill>
                <a:latin typeface="Arial" pitchFamily="34" charset="0"/>
                <a:ea typeface="ＭＳ Ｐゴシック" pitchFamily="34" charset="-128"/>
              </a:defRPr>
            </a:lvl7pPr>
            <a:lvl8pPr marL="3429000" indent="-228600" defTabSz="457200" eaLnBrk="0" fontAlgn="base" hangingPunct="0">
              <a:spcBef>
                <a:spcPct val="20000"/>
              </a:spcBef>
              <a:spcAft>
                <a:spcPct val="0"/>
              </a:spcAft>
              <a:buFont typeface="Arial" pitchFamily="34" charset="0"/>
              <a:buChar char="»"/>
              <a:defRPr sz="1200">
                <a:solidFill>
                  <a:schemeClr val="tx1"/>
                </a:solidFill>
                <a:latin typeface="Arial" pitchFamily="34" charset="0"/>
                <a:ea typeface="ＭＳ Ｐゴシック" pitchFamily="34" charset="-128"/>
              </a:defRPr>
            </a:lvl8pPr>
            <a:lvl9pPr marL="3886200" indent="-228600" defTabSz="457200" eaLnBrk="0" fontAlgn="base" hangingPunct="0">
              <a:spcBef>
                <a:spcPct val="20000"/>
              </a:spcBef>
              <a:spcAft>
                <a:spcPct val="0"/>
              </a:spcAft>
              <a:buFont typeface="Arial" pitchFamily="34" charset="0"/>
              <a:buChar char="»"/>
              <a:defRPr sz="1200">
                <a:solidFill>
                  <a:schemeClr val="tx1"/>
                </a:solidFill>
                <a:latin typeface="Arial" pitchFamily="34" charset="0"/>
                <a:ea typeface="ＭＳ Ｐゴシック" pitchFamily="34" charset="-128"/>
              </a:defRPr>
            </a:lvl9pPr>
          </a:lstStyle>
          <a:p>
            <a:pPr eaLnBrk="1" hangingPunct="1">
              <a:spcBef>
                <a:spcPct val="0"/>
              </a:spcBef>
              <a:buNone/>
            </a:pPr>
            <a:fld id="{078F818A-155D-45C3-80C9-A83EF3B92B5A}" type="slidenum">
              <a:rPr lang="de-DE" altLang="en-US" sz="1800" b="0" kern="0">
                <a:solidFill>
                  <a:srgbClr val="FFFFFF"/>
                </a:solidFill>
              </a:rPr>
              <a:pPr eaLnBrk="1" hangingPunct="1">
                <a:spcBef>
                  <a:spcPct val="0"/>
                </a:spcBef>
                <a:buNone/>
              </a:pPr>
              <a:t>6</a:t>
            </a:fld>
            <a:endParaRPr lang="de-DE" altLang="en-US" sz="1800" b="0" kern="0">
              <a:solidFill>
                <a:srgbClr val="FFFFFF"/>
              </a:solidFill>
            </a:endParaRPr>
          </a:p>
        </p:txBody>
      </p:sp>
      <p:cxnSp>
        <p:nvCxnSpPr>
          <p:cNvPr id="10" name="Elbow Connector 9"/>
          <p:cNvCxnSpPr/>
          <p:nvPr/>
        </p:nvCxnSpPr>
        <p:spPr>
          <a:xfrm>
            <a:off x="2154238" y="4126597"/>
            <a:ext cx="1122362" cy="592138"/>
          </a:xfrm>
          <a:prstGeom prst="bentConnector3">
            <a:avLst>
              <a:gd name="adj1" fmla="val -37"/>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a:off x="4460875" y="4866373"/>
            <a:ext cx="1905000" cy="403225"/>
          </a:xfrm>
          <a:prstGeom prst="bentConnector3">
            <a:avLst>
              <a:gd name="adj1" fmla="val 43833"/>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Elbow Connector 12"/>
          <p:cNvCxnSpPr/>
          <p:nvPr/>
        </p:nvCxnSpPr>
        <p:spPr>
          <a:xfrm>
            <a:off x="5241925" y="4191686"/>
            <a:ext cx="1123950" cy="503237"/>
          </a:xfrm>
          <a:prstGeom prst="bentConnector3">
            <a:avLst>
              <a:gd name="adj1" fmla="val -37"/>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Elbow Connector 13"/>
          <p:cNvCxnSpPr/>
          <p:nvPr/>
        </p:nvCxnSpPr>
        <p:spPr>
          <a:xfrm>
            <a:off x="8355013" y="4191685"/>
            <a:ext cx="1122362" cy="527050"/>
          </a:xfrm>
          <a:prstGeom prst="bentConnector3">
            <a:avLst>
              <a:gd name="adj1" fmla="val 1457"/>
            </a:avLst>
          </a:prstGeom>
          <a:ln w="762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 name="Elbow Connector 22"/>
          <p:cNvCxnSpPr/>
          <p:nvPr/>
        </p:nvCxnSpPr>
        <p:spPr>
          <a:xfrm flipV="1">
            <a:off x="7385050" y="4866373"/>
            <a:ext cx="2082800" cy="373063"/>
          </a:xfrm>
          <a:prstGeom prst="bentConnector3">
            <a:avLst>
              <a:gd name="adj1" fmla="val 47584"/>
            </a:avLst>
          </a:prstGeom>
          <a:ln w="76200">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a:off x="3627438" y="2588310"/>
            <a:ext cx="1878012" cy="0"/>
          </a:xfrm>
          <a:prstGeom prst="line">
            <a:avLst/>
          </a:prstGeom>
          <a:ln w="76200">
            <a:solidFill>
              <a:schemeClr val="tx1"/>
            </a:solidFill>
            <a:prstDash val="solid"/>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6789739" y="2588310"/>
            <a:ext cx="1762125" cy="0"/>
          </a:xfrm>
          <a:prstGeom prst="line">
            <a:avLst/>
          </a:prstGeom>
          <a:ln w="76200">
            <a:solidFill>
              <a:schemeClr val="tx1"/>
            </a:solidFill>
            <a:prstDash val="solid"/>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719736" y="4126598"/>
            <a:ext cx="0" cy="296068"/>
          </a:xfrm>
          <a:prstGeom prst="line">
            <a:avLst/>
          </a:prstGeom>
          <a:ln w="76200">
            <a:solidFill>
              <a:schemeClr val="tx1"/>
            </a:solidFill>
            <a:prstDash val="solid"/>
          </a:ln>
        </p:spPr>
        <p:style>
          <a:lnRef idx="2">
            <a:schemeClr val="accent1"/>
          </a:lnRef>
          <a:fillRef idx="0">
            <a:schemeClr val="accent1"/>
          </a:fillRef>
          <a:effectRef idx="1">
            <a:schemeClr val="accent1"/>
          </a:effectRef>
          <a:fontRef idx="minor">
            <a:schemeClr val="tx1"/>
          </a:fontRef>
        </p:style>
      </p:cxnSp>
      <p:sp>
        <p:nvSpPr>
          <p:cNvPr id="17" name="Footer Placeholder 4"/>
          <p:cNvSpPr txBox="1">
            <a:spLocks/>
          </p:cNvSpPr>
          <p:nvPr/>
        </p:nvSpPr>
        <p:spPr bwMode="auto">
          <a:xfrm>
            <a:off x="7043178" y="6453337"/>
            <a:ext cx="3624823" cy="404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r" eaLnBrk="1" hangingPunct="1"/>
            <a:r>
              <a:rPr lang="de-DE" kern="0" dirty="0">
                <a:solidFill>
                  <a:schemeClr val="bg1"/>
                </a:solidFill>
              </a:rPr>
              <a:t>© 2013 AEC3 Ltd</a:t>
            </a:r>
          </a:p>
        </p:txBody>
      </p:sp>
      <p:sp>
        <p:nvSpPr>
          <p:cNvPr id="18" name="Footer Placeholder 4">
            <a:extLst>
              <a:ext uri="{FF2B5EF4-FFF2-40B4-BE49-F238E27FC236}">
                <a16:creationId xmlns:a16="http://schemas.microsoft.com/office/drawing/2014/main" id="{64DD8E9D-F1D7-4976-B9EE-0D79070D0DDD}"/>
              </a:ext>
            </a:extLst>
          </p:cNvPr>
          <p:cNvSpPr txBox="1">
            <a:spLocks/>
          </p:cNvSpPr>
          <p:nvPr/>
        </p:nvSpPr>
        <p:spPr>
          <a:xfrm>
            <a:off x="3349748" y="2797067"/>
            <a:ext cx="1817018" cy="215900"/>
          </a:xfrm>
          <a:prstGeom prst="rect">
            <a:avLst/>
          </a:prstGeom>
        </p:spPr>
        <p:txBody>
          <a:bodyPr vert="horz" lIns="91440" tIns="45720" rIns="91440" bIns="45720" rtlCol="0" anchor="ctr"/>
          <a:lstStyle>
            <a:defPPr>
              <a:defRPr lang="en-US"/>
            </a:defPPr>
            <a:lvl1pPr marL="0" algn="r" defTabSz="914400" rtl="0" eaLnBrk="1" fontAlgn="auto" latinLnBrk="0" hangingPunct="1">
              <a:spcBef>
                <a:spcPts val="0"/>
              </a:spcBef>
              <a:spcAft>
                <a:spcPts val="0"/>
              </a:spcAft>
              <a:defRPr sz="10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de-DE" dirty="0">
                <a:solidFill>
                  <a:schemeClr val="tx1"/>
                </a:solidFill>
              </a:rPr>
              <a:t>© 2016 AEC3 Ltd</a:t>
            </a:r>
          </a:p>
        </p:txBody>
      </p:sp>
      <p:sp>
        <p:nvSpPr>
          <p:cNvPr id="2" name="Arc 1">
            <a:extLst>
              <a:ext uri="{FF2B5EF4-FFF2-40B4-BE49-F238E27FC236}">
                <a16:creationId xmlns:a16="http://schemas.microsoft.com/office/drawing/2014/main" id="{5586A7D2-59FC-4722-8C02-F8C474B66BE8}"/>
              </a:ext>
            </a:extLst>
          </p:cNvPr>
          <p:cNvSpPr/>
          <p:nvPr/>
        </p:nvSpPr>
        <p:spPr>
          <a:xfrm>
            <a:off x="4204815" y="5142021"/>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 name="Arc 18">
            <a:extLst>
              <a:ext uri="{FF2B5EF4-FFF2-40B4-BE49-F238E27FC236}">
                <a16:creationId xmlns:a16="http://schemas.microsoft.com/office/drawing/2014/main" id="{4AD1CF33-7359-4607-A35A-391A07380BEB}"/>
              </a:ext>
            </a:extLst>
          </p:cNvPr>
          <p:cNvSpPr/>
          <p:nvPr/>
        </p:nvSpPr>
        <p:spPr>
          <a:xfrm>
            <a:off x="7290721" y="5142021"/>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0" name="Arc 19">
            <a:extLst>
              <a:ext uri="{FF2B5EF4-FFF2-40B4-BE49-F238E27FC236}">
                <a16:creationId xmlns:a16="http://schemas.microsoft.com/office/drawing/2014/main" id="{8EC57036-4C4D-42D3-A698-1AE5BEED07A0}"/>
              </a:ext>
            </a:extLst>
          </p:cNvPr>
          <p:cNvSpPr/>
          <p:nvPr/>
        </p:nvSpPr>
        <p:spPr>
          <a:xfrm>
            <a:off x="10412225" y="5150881"/>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1" name="Arc 20">
            <a:extLst>
              <a:ext uri="{FF2B5EF4-FFF2-40B4-BE49-F238E27FC236}">
                <a16:creationId xmlns:a16="http://schemas.microsoft.com/office/drawing/2014/main" id="{999BBC52-7107-4F6E-8E12-5B1CA22EF840}"/>
              </a:ext>
            </a:extLst>
          </p:cNvPr>
          <p:cNvSpPr/>
          <p:nvPr/>
        </p:nvSpPr>
        <p:spPr>
          <a:xfrm>
            <a:off x="2635186" y="3958429"/>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2" name="Arc 21">
            <a:extLst>
              <a:ext uri="{FF2B5EF4-FFF2-40B4-BE49-F238E27FC236}">
                <a16:creationId xmlns:a16="http://schemas.microsoft.com/office/drawing/2014/main" id="{497E922F-C56A-4BBA-AB02-A9CC22FB2F67}"/>
              </a:ext>
            </a:extLst>
          </p:cNvPr>
          <p:cNvSpPr/>
          <p:nvPr/>
        </p:nvSpPr>
        <p:spPr>
          <a:xfrm>
            <a:off x="4224771" y="3947159"/>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4" name="Arc 23">
            <a:extLst>
              <a:ext uri="{FF2B5EF4-FFF2-40B4-BE49-F238E27FC236}">
                <a16:creationId xmlns:a16="http://schemas.microsoft.com/office/drawing/2014/main" id="{BEDF4098-33A1-4D8B-A451-0B24474627CE}"/>
              </a:ext>
            </a:extLst>
          </p:cNvPr>
          <p:cNvSpPr/>
          <p:nvPr/>
        </p:nvSpPr>
        <p:spPr>
          <a:xfrm>
            <a:off x="5752356" y="3991790"/>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5" name="Arc 24">
            <a:extLst>
              <a:ext uri="{FF2B5EF4-FFF2-40B4-BE49-F238E27FC236}">
                <a16:creationId xmlns:a16="http://schemas.microsoft.com/office/drawing/2014/main" id="{25F6B3EA-4A0F-4ADE-A0D1-B3E00FEFF89E}"/>
              </a:ext>
            </a:extLst>
          </p:cNvPr>
          <p:cNvSpPr/>
          <p:nvPr/>
        </p:nvSpPr>
        <p:spPr>
          <a:xfrm>
            <a:off x="10441370" y="3947159"/>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6" name="Arc 25">
            <a:extLst>
              <a:ext uri="{FF2B5EF4-FFF2-40B4-BE49-F238E27FC236}">
                <a16:creationId xmlns:a16="http://schemas.microsoft.com/office/drawing/2014/main" id="{5CE72B19-B335-4177-BD26-BD4116B40B55}"/>
              </a:ext>
            </a:extLst>
          </p:cNvPr>
          <p:cNvSpPr/>
          <p:nvPr/>
        </p:nvSpPr>
        <p:spPr>
          <a:xfrm>
            <a:off x="7298783" y="3947751"/>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7" name="Arc 26">
            <a:extLst>
              <a:ext uri="{FF2B5EF4-FFF2-40B4-BE49-F238E27FC236}">
                <a16:creationId xmlns:a16="http://schemas.microsoft.com/office/drawing/2014/main" id="{33453005-3B75-4928-A442-3862CEAF76E8}"/>
              </a:ext>
            </a:extLst>
          </p:cNvPr>
          <p:cNvSpPr/>
          <p:nvPr/>
        </p:nvSpPr>
        <p:spPr>
          <a:xfrm>
            <a:off x="8835961" y="3992381"/>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8" name="Arc 27">
            <a:extLst>
              <a:ext uri="{FF2B5EF4-FFF2-40B4-BE49-F238E27FC236}">
                <a16:creationId xmlns:a16="http://schemas.microsoft.com/office/drawing/2014/main" id="{D80A565B-F821-4ACE-9CA5-14BB76C5503E}"/>
              </a:ext>
            </a:extLst>
          </p:cNvPr>
          <p:cNvSpPr/>
          <p:nvPr/>
        </p:nvSpPr>
        <p:spPr>
          <a:xfrm>
            <a:off x="3371378" y="2797066"/>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29" name="Arc 28">
            <a:extLst>
              <a:ext uri="{FF2B5EF4-FFF2-40B4-BE49-F238E27FC236}">
                <a16:creationId xmlns:a16="http://schemas.microsoft.com/office/drawing/2014/main" id="{EEA20EAC-274E-457A-A7CF-1B627425B118}"/>
              </a:ext>
            </a:extLst>
          </p:cNvPr>
          <p:cNvSpPr/>
          <p:nvPr/>
        </p:nvSpPr>
        <p:spPr>
          <a:xfrm>
            <a:off x="6533679" y="2763276"/>
            <a:ext cx="512119" cy="336333"/>
          </a:xfrm>
          <a:prstGeom prst="arc">
            <a:avLst>
              <a:gd name="adj1" fmla="val 16200000"/>
              <a:gd name="adj2" fmla="val 10726384"/>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1686994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661308" y="323849"/>
            <a:ext cx="3690256" cy="1178379"/>
          </a:xfrm>
        </p:spPr>
        <p:txBody>
          <a:bodyPr>
            <a:normAutofit fontScale="90000"/>
          </a:bodyPr>
          <a:lstStyle/>
          <a:p>
            <a:pPr>
              <a:defRPr/>
            </a:pPr>
            <a:r>
              <a:rPr lang="en-GB" dirty="0"/>
              <a:t>Any element has many aspects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44125089"/>
              </p:ext>
            </p:extLst>
          </p:nvPr>
        </p:nvGraphicFramePr>
        <p:xfrm>
          <a:off x="1004207" y="97971"/>
          <a:ext cx="9420906" cy="61926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descr="C:\Users\300947\Box Sync\M&amp;A Technical Director\BLTD\DIGITAL KG\BuildingSMART\buildingSMART logo.png">
            <a:extLst>
              <a:ext uri="{FF2B5EF4-FFF2-40B4-BE49-F238E27FC236}">
                <a16:creationId xmlns:a16="http://schemas.microsoft.com/office/drawing/2014/main" id="{6CD72DDA-CE82-4E6E-A47E-606EED5B643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81794" y="365125"/>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6116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a:xfrm>
            <a:off x="138793" y="323850"/>
            <a:ext cx="5759903" cy="770164"/>
          </a:xfrm>
        </p:spPr>
        <p:txBody>
          <a:bodyPr>
            <a:normAutofit fontScale="90000"/>
          </a:bodyPr>
          <a:lstStyle/>
          <a:p>
            <a:pPr>
              <a:defRPr/>
            </a:pPr>
            <a:r>
              <a:rPr lang="en-GB" dirty="0"/>
              <a:t>Any element is a leaf on many different trees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52619022"/>
              </p:ext>
            </p:extLst>
          </p:nvPr>
        </p:nvGraphicFramePr>
        <p:xfrm>
          <a:off x="669472" y="110218"/>
          <a:ext cx="9998530" cy="6566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descr="C:\Users\300947\Box Sync\M&amp;A Technical Director\BLTD\DIGITAL KG\BuildingSMART\buildingSMART logo.png">
            <a:extLst>
              <a:ext uri="{FF2B5EF4-FFF2-40B4-BE49-F238E27FC236}">
                <a16:creationId xmlns:a16="http://schemas.microsoft.com/office/drawing/2014/main" id="{BD330892-6FF9-482A-9BCF-15B3FDA376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81794" y="365125"/>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8231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33E67-D4DB-49A8-9C4A-1DABD1024A9F}"/>
              </a:ext>
            </a:extLst>
          </p:cNvPr>
          <p:cNvSpPr>
            <a:spLocks noGrp="1"/>
          </p:cNvSpPr>
          <p:nvPr>
            <p:ph type="title"/>
          </p:nvPr>
        </p:nvSpPr>
        <p:spPr/>
        <p:txBody>
          <a:bodyPr>
            <a:normAutofit fontScale="90000"/>
          </a:bodyPr>
          <a:lstStyle/>
          <a:p>
            <a:r>
              <a:rPr lang="en-GB" dirty="0"/>
              <a:t>BuildingSMART </a:t>
            </a:r>
            <a:br>
              <a:rPr lang="en-GB" dirty="0"/>
            </a:br>
            <a:r>
              <a:rPr lang="en-GB" dirty="0"/>
              <a:t>Infrastructure Room</a:t>
            </a:r>
            <a:br>
              <a:rPr lang="en-GB" dirty="0"/>
            </a:br>
            <a:endParaRPr lang="en-GB" dirty="0">
              <a:solidFill>
                <a:schemeClr val="accent3"/>
              </a:solidFill>
            </a:endParaRPr>
          </a:p>
        </p:txBody>
      </p:sp>
      <p:sp>
        <p:nvSpPr>
          <p:cNvPr id="4" name="Content Placeholder 3">
            <a:extLst>
              <a:ext uri="{FF2B5EF4-FFF2-40B4-BE49-F238E27FC236}">
                <a16:creationId xmlns:a16="http://schemas.microsoft.com/office/drawing/2014/main" id="{DB7C95D6-D38D-43DD-B5B4-3116F07CE57F}"/>
              </a:ext>
            </a:extLst>
          </p:cNvPr>
          <p:cNvSpPr>
            <a:spLocks noGrp="1"/>
          </p:cNvSpPr>
          <p:nvPr>
            <p:ph sz="half" idx="2"/>
          </p:nvPr>
        </p:nvSpPr>
        <p:spPr>
          <a:xfrm>
            <a:off x="8275110" y="3035987"/>
            <a:ext cx="3078690" cy="3140975"/>
          </a:xfrm>
        </p:spPr>
        <p:txBody>
          <a:bodyPr anchor="ctr"/>
          <a:lstStyle/>
          <a:p>
            <a:pPr marL="0" indent="0">
              <a:buNone/>
            </a:pPr>
            <a:r>
              <a:rPr lang="en-GB" sz="2000" dirty="0"/>
              <a:t>The InfraRoom is running these projects in parallel and is planning a 2020 finish for IFC5</a:t>
            </a:r>
          </a:p>
        </p:txBody>
      </p:sp>
      <p:sp>
        <p:nvSpPr>
          <p:cNvPr id="5" name="Date Placeholder 4">
            <a:extLst>
              <a:ext uri="{FF2B5EF4-FFF2-40B4-BE49-F238E27FC236}">
                <a16:creationId xmlns:a16="http://schemas.microsoft.com/office/drawing/2014/main" id="{36AD168C-336E-4533-BD9A-62157CB449C9}"/>
              </a:ext>
            </a:extLst>
          </p:cNvPr>
          <p:cNvSpPr>
            <a:spLocks noGrp="1"/>
          </p:cNvSpPr>
          <p:nvPr>
            <p:ph type="dt" sz="half" idx="10"/>
          </p:nvPr>
        </p:nvSpPr>
        <p:spPr/>
        <p:txBody>
          <a:bodyPr/>
          <a:lstStyle/>
          <a:p>
            <a:fld id="{A70C7320-09AB-4C89-9869-C09AE448282F}" type="datetime1">
              <a:rPr lang="en-GB" smtClean="0"/>
              <a:t>2019-01-19</a:t>
            </a:fld>
            <a:endParaRPr lang="en-GB" dirty="0"/>
          </a:p>
        </p:txBody>
      </p:sp>
      <p:sp>
        <p:nvSpPr>
          <p:cNvPr id="6" name="Footer Placeholder 5">
            <a:extLst>
              <a:ext uri="{FF2B5EF4-FFF2-40B4-BE49-F238E27FC236}">
                <a16:creationId xmlns:a16="http://schemas.microsoft.com/office/drawing/2014/main" id="{A74E7B86-BA31-457A-A3AF-F662D62C9C2E}"/>
              </a:ext>
            </a:extLst>
          </p:cNvPr>
          <p:cNvSpPr>
            <a:spLocks noGrp="1"/>
          </p:cNvSpPr>
          <p:nvPr>
            <p:ph type="ftr" sz="quarter" idx="11"/>
          </p:nvPr>
        </p:nvSpPr>
        <p:spPr/>
        <p:txBody>
          <a:bodyPr/>
          <a:lstStyle/>
          <a:p>
            <a:r>
              <a:rPr lang="en-GB"/>
              <a:t>IFC for Ports &amp; Waterways</a:t>
            </a:r>
            <a:endParaRPr lang="en-GB" dirty="0"/>
          </a:p>
        </p:txBody>
      </p:sp>
      <p:sp>
        <p:nvSpPr>
          <p:cNvPr id="7" name="Slide Number Placeholder 6">
            <a:extLst>
              <a:ext uri="{FF2B5EF4-FFF2-40B4-BE49-F238E27FC236}">
                <a16:creationId xmlns:a16="http://schemas.microsoft.com/office/drawing/2014/main" id="{C6257B52-298F-4039-9391-81CDAE8D127E}"/>
              </a:ext>
            </a:extLst>
          </p:cNvPr>
          <p:cNvSpPr>
            <a:spLocks noGrp="1"/>
          </p:cNvSpPr>
          <p:nvPr>
            <p:ph type="sldNum" sz="quarter" idx="12"/>
          </p:nvPr>
        </p:nvSpPr>
        <p:spPr/>
        <p:txBody>
          <a:bodyPr/>
          <a:lstStyle/>
          <a:p>
            <a:fld id="{FA024285-F944-4467-AAE1-B4573B8DDD30}" type="slidenum">
              <a:rPr lang="en-GB" smtClean="0"/>
              <a:pPr/>
              <a:t>9</a:t>
            </a:fld>
            <a:endParaRPr lang="en-GB" dirty="0"/>
          </a:p>
        </p:txBody>
      </p:sp>
      <p:pic>
        <p:nvPicPr>
          <p:cNvPr id="8" name="Content Placeholder 7">
            <a:extLst>
              <a:ext uri="{FF2B5EF4-FFF2-40B4-BE49-F238E27FC236}">
                <a16:creationId xmlns:a16="http://schemas.microsoft.com/office/drawing/2014/main" id="{CB6CB8C7-A512-43DC-BC3A-129A12F458B8}"/>
              </a:ext>
            </a:extLst>
          </p:cNvPr>
          <p:cNvPicPr>
            <a:picLocks noGrp="1" noChangeAspect="1"/>
          </p:cNvPicPr>
          <p:nvPr>
            <p:ph sz="half" idx="1"/>
          </p:nvPr>
        </p:nvPicPr>
        <p:blipFill>
          <a:blip r:embed="rId2"/>
          <a:stretch>
            <a:fillRect/>
          </a:stretch>
        </p:blipFill>
        <p:spPr>
          <a:xfrm>
            <a:off x="838200" y="3035987"/>
            <a:ext cx="7137503" cy="3140975"/>
          </a:xfrm>
          <a:prstGeom prst="rect">
            <a:avLst/>
          </a:prstGeom>
        </p:spPr>
      </p:pic>
      <p:sp>
        <p:nvSpPr>
          <p:cNvPr id="9" name="TextBox 8">
            <a:extLst>
              <a:ext uri="{FF2B5EF4-FFF2-40B4-BE49-F238E27FC236}">
                <a16:creationId xmlns:a16="http://schemas.microsoft.com/office/drawing/2014/main" id="{0571F64C-AFCE-4C59-93CD-E7B542BC890D}"/>
              </a:ext>
            </a:extLst>
          </p:cNvPr>
          <p:cNvSpPr txBox="1"/>
          <p:nvPr/>
        </p:nvSpPr>
        <p:spPr>
          <a:xfrm>
            <a:off x="838198" y="1656270"/>
            <a:ext cx="4029075" cy="1200329"/>
          </a:xfrm>
          <a:prstGeom prst="rect">
            <a:avLst/>
          </a:prstGeom>
          <a:noFill/>
        </p:spPr>
        <p:txBody>
          <a:bodyPr wrap="square" rtlCol="0">
            <a:spAutoFit/>
          </a:bodyPr>
          <a:lstStyle/>
          <a:p>
            <a:r>
              <a:rPr lang="en-GB" b="1" dirty="0">
                <a:solidFill>
                  <a:schemeClr val="accent2"/>
                </a:solidFill>
              </a:rPr>
              <a:t>IFC</a:t>
            </a:r>
            <a:r>
              <a:rPr lang="en-GB" dirty="0"/>
              <a:t> is an international Standard for data exchange in the construction industries. It forms a COMMON Data model and open file format.</a:t>
            </a:r>
          </a:p>
        </p:txBody>
      </p:sp>
      <p:sp>
        <p:nvSpPr>
          <p:cNvPr id="10" name="TextBox 9">
            <a:extLst>
              <a:ext uri="{FF2B5EF4-FFF2-40B4-BE49-F238E27FC236}">
                <a16:creationId xmlns:a16="http://schemas.microsoft.com/office/drawing/2014/main" id="{F3D13CE4-151D-4A11-9147-6CBC9881C2F0}"/>
              </a:ext>
            </a:extLst>
          </p:cNvPr>
          <p:cNvSpPr txBox="1"/>
          <p:nvPr/>
        </p:nvSpPr>
        <p:spPr>
          <a:xfrm>
            <a:off x="5438773" y="1651243"/>
            <a:ext cx="5915027" cy="1200329"/>
          </a:xfrm>
          <a:prstGeom prst="rect">
            <a:avLst/>
          </a:prstGeom>
          <a:noFill/>
        </p:spPr>
        <p:txBody>
          <a:bodyPr wrap="square" rtlCol="0">
            <a:spAutoFit/>
          </a:bodyPr>
          <a:lstStyle/>
          <a:p>
            <a:r>
              <a:rPr lang="en-GB" b="1" dirty="0">
                <a:solidFill>
                  <a:schemeClr val="accent2"/>
                </a:solidFill>
              </a:rPr>
              <a:t>BuildingSMART Infrastructure Room</a:t>
            </a:r>
            <a:r>
              <a:rPr lang="en-GB" dirty="0"/>
              <a:t>’s (InfraRoom)</a:t>
            </a:r>
            <a:r>
              <a:rPr lang="en-GB" b="1" dirty="0">
                <a:solidFill>
                  <a:schemeClr val="accent2"/>
                </a:solidFill>
              </a:rPr>
              <a:t> </a:t>
            </a:r>
            <a:r>
              <a:rPr lang="en-GB" dirty="0"/>
              <a:t>remit is to develop common principles for achieving process integration during the design, construction and maintenance phases of infrastructure development</a:t>
            </a:r>
          </a:p>
        </p:txBody>
      </p:sp>
      <p:pic>
        <p:nvPicPr>
          <p:cNvPr id="11" name="Picture 2" descr="C:\Users\300947\Box Sync\M&amp;A Technical Director\BLTD\DIGITAL KG\BuildingSMART\buildingSMART logo.png">
            <a:extLst>
              <a:ext uri="{FF2B5EF4-FFF2-40B4-BE49-F238E27FC236}">
                <a16:creationId xmlns:a16="http://schemas.microsoft.com/office/drawing/2014/main" id="{24482BDF-BAC4-4F34-A149-D84E12689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1794" y="365125"/>
            <a:ext cx="3477684" cy="666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11639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1166</TotalTime>
  <Words>676</Words>
  <Application>Microsoft Office PowerPoint</Application>
  <PresentationFormat>Widescreen</PresentationFormat>
  <Paragraphs>143</Paragraphs>
  <Slides>20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 Common Infrastructure Schema Geotechnical Proposal </vt:lpstr>
      <vt:lpstr>  1. The priority use cases for sharing geotechnical information using the IFC .   2. The nature of IFC information exchanges and the particular issues geotechnical raises.   3. The recommend approach and proposed solutions.  </vt:lpstr>
      <vt:lpstr>Why is Open BIM valuable?</vt:lpstr>
      <vt:lpstr>Three ways of working together</vt:lpstr>
      <vt:lpstr>  2. The nature of IFC information exchanges and the particular issues geotechnical raises.   </vt:lpstr>
      <vt:lpstr>active Asset and Project management</vt:lpstr>
      <vt:lpstr>Any element has many aspects</vt:lpstr>
      <vt:lpstr>Any element is a leaf on many different trees</vt:lpstr>
      <vt:lpstr>BuildingSMART  Infrastructure Room </vt:lpstr>
      <vt:lpstr>PowerPoint Presentation</vt:lpstr>
      <vt:lpstr>IFC’s and geotechnical</vt:lpstr>
      <vt:lpstr>  3. The recommend approach and proposed solutions.  </vt:lpstr>
      <vt:lpstr>Semantic representation</vt:lpstr>
      <vt:lpstr>Geometric representation</vt:lpstr>
      <vt:lpstr>PowerPoint Presentation</vt:lpstr>
      <vt:lpstr>Attributes of a stratum or collection of strata</vt:lpstr>
      <vt:lpstr>Composition</vt:lpstr>
      <vt:lpstr>Shape and location uncertainty</vt:lpstr>
      <vt:lpstr>Attributes from other schemas except: </vt:lpstr>
      <vt:lpstr>        Thank you. Any questions ?  nn@aec3.com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Nisbet</dc:creator>
  <cp:lastModifiedBy>Nick Nisbet</cp:lastModifiedBy>
  <cp:revision>35</cp:revision>
  <dcterms:created xsi:type="dcterms:W3CDTF">2018-07-20T18:56:50Z</dcterms:created>
  <dcterms:modified xsi:type="dcterms:W3CDTF">2019-01-19T13:34:31Z</dcterms:modified>
</cp:coreProperties>
</file>